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3"/>
  </p:notesMasterIdLst>
  <p:handoutMasterIdLst>
    <p:handoutMasterId r:id="rId54"/>
  </p:handoutMasterIdLst>
  <p:sldIdLst>
    <p:sldId id="260" r:id="rId2"/>
    <p:sldId id="263" r:id="rId3"/>
    <p:sldId id="262" r:id="rId4"/>
    <p:sldId id="261" r:id="rId5"/>
    <p:sldId id="264" r:id="rId6"/>
    <p:sldId id="265" r:id="rId7"/>
    <p:sldId id="266" r:id="rId8"/>
    <p:sldId id="309" r:id="rId9"/>
    <p:sldId id="310" r:id="rId10"/>
    <p:sldId id="311" r:id="rId11"/>
    <p:sldId id="267" r:id="rId12"/>
    <p:sldId id="268" r:id="rId13"/>
    <p:sldId id="269" r:id="rId14"/>
    <p:sldId id="270" r:id="rId15"/>
    <p:sldId id="271" r:id="rId16"/>
    <p:sldId id="312" r:id="rId17"/>
    <p:sldId id="272" r:id="rId18"/>
    <p:sldId id="273" r:id="rId19"/>
    <p:sldId id="274" r:id="rId20"/>
    <p:sldId id="275" r:id="rId21"/>
    <p:sldId id="276" r:id="rId22"/>
    <p:sldId id="277" r:id="rId23"/>
    <p:sldId id="278" r:id="rId24"/>
    <p:sldId id="280" r:id="rId25"/>
    <p:sldId id="279"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 id="307" r:id="rId50"/>
    <p:sldId id="393" r:id="rId51"/>
    <p:sldId id="392" r:id="rId52"/>
  </p:sldIdLst>
  <p:sldSz cx="12192000" cy="6858000"/>
  <p:notesSz cx="6858000" cy="9144000"/>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FF"/>
    <a:srgbClr val="00C6FF"/>
    <a:srgbClr val="1CB5E0"/>
    <a:srgbClr val="000046"/>
    <a:srgbClr val="00F7FF"/>
    <a:srgbClr val="0A4671"/>
    <a:srgbClr val="114F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21" autoAdjust="0"/>
    <p:restoredTop sz="95033" autoAdjust="0"/>
  </p:normalViewPr>
  <p:slideViewPr>
    <p:cSldViewPr snapToGrid="0">
      <p:cViewPr>
        <p:scale>
          <a:sx n="89" d="100"/>
          <a:sy n="89" d="100"/>
        </p:scale>
        <p:origin x="331" y="-379"/>
      </p:cViewPr>
      <p:guideLst/>
    </p:cSldViewPr>
  </p:slideViewPr>
  <p:notesTextViewPr>
    <p:cViewPr>
      <p:scale>
        <a:sx n="1" d="1"/>
        <a:sy n="1" d="1"/>
      </p:scale>
      <p:origin x="0" y="0"/>
    </p:cViewPr>
  </p:notesTextViewPr>
  <p:notesViewPr>
    <p:cSldViewPr snapToGrid="0">
      <p:cViewPr varScale="1">
        <p:scale>
          <a:sx n="206" d="100"/>
          <a:sy n="206" d="100"/>
        </p:scale>
        <p:origin x="6384"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C54A8FE-451F-9A36-1B6C-9EEED6B9C08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a:extLst>
              <a:ext uri="{FF2B5EF4-FFF2-40B4-BE49-F238E27FC236}">
                <a16:creationId xmlns:a16="http://schemas.microsoft.com/office/drawing/2014/main" id="{48F796C8-A993-4BBE-CFEB-CF031E516C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9E2248-44A6-7E4E-95AB-23CB29C84B23}" type="datetimeFigureOut">
              <a:rPr lang="en-VN" smtClean="0"/>
              <a:t>12/03/2023</a:t>
            </a:fld>
            <a:endParaRPr lang="en-VN"/>
          </a:p>
        </p:txBody>
      </p:sp>
      <p:sp>
        <p:nvSpPr>
          <p:cNvPr id="4" name="Footer Placeholder 3">
            <a:extLst>
              <a:ext uri="{FF2B5EF4-FFF2-40B4-BE49-F238E27FC236}">
                <a16:creationId xmlns:a16="http://schemas.microsoft.com/office/drawing/2014/main" id="{D0B04945-A4AC-296E-BCFF-33CEF45E653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5" name="Slide Number Placeholder 4">
            <a:extLst>
              <a:ext uri="{FF2B5EF4-FFF2-40B4-BE49-F238E27FC236}">
                <a16:creationId xmlns:a16="http://schemas.microsoft.com/office/drawing/2014/main" id="{208432DB-5F39-5601-277B-8F52825611F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9062F14-DC44-F448-8940-DC94E2A00DD5}" type="slidenum">
              <a:rPr lang="en-VN" smtClean="0"/>
              <a:t>‹#›</a:t>
            </a:fld>
            <a:endParaRPr lang="en-VN"/>
          </a:p>
        </p:txBody>
      </p:sp>
    </p:spTree>
    <p:extLst>
      <p:ext uri="{BB962C8B-B14F-4D97-AF65-F5344CB8AC3E}">
        <p14:creationId xmlns:p14="http://schemas.microsoft.com/office/powerpoint/2010/main" val="402629485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gif>
</file>

<file path=ppt/media/image13.gif>
</file>

<file path=ppt/media/image14.png>
</file>

<file path=ppt/media/image15.gif>
</file>

<file path=ppt/media/image16.jpeg>
</file>

<file path=ppt/media/image17.png>
</file>

<file path=ppt/media/image18.svg>
</file>

<file path=ppt/media/image2.png>
</file>

<file path=ppt/media/image3.jpeg>
</file>

<file path=ppt/media/image4.gif>
</file>

<file path=ppt/media/image5.png>
</file>

<file path=ppt/media/image50.png>
</file>

<file path=ppt/media/image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01B713-64C2-0949-8ADC-A04FFD1F6467}" type="datetimeFigureOut">
              <a:rPr lang="en-VN" smtClean="0"/>
              <a:t>12/03/2023</a:t>
            </a:fld>
            <a:endParaRPr lang="en-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19F204-C7F4-F140-967F-D2FA889DA617}" type="slidenum">
              <a:rPr lang="en-VN" smtClean="0"/>
              <a:t>‹#›</a:t>
            </a:fld>
            <a:endParaRPr lang="en-VN"/>
          </a:p>
        </p:txBody>
      </p:sp>
    </p:spTree>
    <p:extLst>
      <p:ext uri="{BB962C8B-B14F-4D97-AF65-F5344CB8AC3E}">
        <p14:creationId xmlns:p14="http://schemas.microsoft.com/office/powerpoint/2010/main" val="2989964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sz="1400" b="1" dirty="0"/>
              <a:t>LƯU Ý: thao tác kiểm tra while (turn == j) sử dụng lệnh hợp ngữ load, thao tác turn = j sử dụng lệnh hợp ngữ store. Lệnh load và store được giả sử là đơn nguyên và sẽ không bị cắt ngang khi thực thi nên sẽ không xảy ra trường hợp đang kiểm tra biến turn thì turn thay đổi, tương tự với thao tác gán turn = j.</a:t>
            </a:r>
          </a:p>
        </p:txBody>
      </p:sp>
      <p:sp>
        <p:nvSpPr>
          <p:cNvPr id="4" name="Slide Number Placeholder 3"/>
          <p:cNvSpPr>
            <a:spLocks noGrp="1"/>
          </p:cNvSpPr>
          <p:nvPr>
            <p:ph type="sldNum" sz="quarter" idx="5"/>
          </p:nvPr>
        </p:nvSpPr>
        <p:spPr/>
        <p:txBody>
          <a:bodyPr/>
          <a:lstStyle/>
          <a:p>
            <a:fld id="{DC19F204-C7F4-F140-967F-D2FA889DA617}" type="slidenum">
              <a:rPr lang="en-VN" smtClean="0"/>
              <a:t>30</a:t>
            </a:fld>
            <a:endParaRPr lang="en-VN"/>
          </a:p>
        </p:txBody>
      </p:sp>
    </p:spTree>
    <p:extLst>
      <p:ext uri="{BB962C8B-B14F-4D97-AF65-F5344CB8AC3E}">
        <p14:creationId xmlns:p14="http://schemas.microsoft.com/office/powerpoint/2010/main" val="1766690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*Các thao tác độc lập với nhau là các thao tác mà dữ liệu trên các thao tác đó không có sự liên quan đến nhau.</a:t>
            </a:r>
          </a:p>
        </p:txBody>
      </p:sp>
      <p:sp>
        <p:nvSpPr>
          <p:cNvPr id="4" name="Slide Number Placeholder 3"/>
          <p:cNvSpPr>
            <a:spLocks noGrp="1"/>
          </p:cNvSpPr>
          <p:nvPr>
            <p:ph type="sldNum" sz="quarter" idx="5"/>
          </p:nvPr>
        </p:nvSpPr>
        <p:spPr/>
        <p:txBody>
          <a:bodyPr/>
          <a:lstStyle/>
          <a:p>
            <a:fld id="{DC19F204-C7F4-F140-967F-D2FA889DA617}" type="slidenum">
              <a:rPr lang="en-VN" smtClean="0"/>
              <a:t>40</a:t>
            </a:fld>
            <a:endParaRPr lang="en-VN"/>
          </a:p>
        </p:txBody>
      </p:sp>
    </p:spTree>
    <p:extLst>
      <p:ext uri="{BB962C8B-B14F-4D97-AF65-F5344CB8AC3E}">
        <p14:creationId xmlns:p14="http://schemas.microsoft.com/office/powerpoint/2010/main" val="4074077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9D7235-7D46-4FEA-A007-68D1C591E286}" type="slidenum">
              <a:rPr kumimoji="1" lang="ja-JP" altLang="en-US" smtClean="0"/>
              <a:pPr/>
              <a:t>50</a:t>
            </a:fld>
            <a:endParaRPr kumimoji="1" lang="ja-JP" altLang="en-US"/>
          </a:p>
        </p:txBody>
      </p:sp>
    </p:spTree>
    <p:extLst>
      <p:ext uri="{BB962C8B-B14F-4D97-AF65-F5344CB8AC3E}">
        <p14:creationId xmlns:p14="http://schemas.microsoft.com/office/powerpoint/2010/main" val="12140664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êu đề">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54F319A-62FB-D9AB-91DD-E1478E7A521A}"/>
              </a:ext>
            </a:extLst>
          </p:cNvPr>
          <p:cNvSpPr>
            <a:spLocks noGrp="1"/>
          </p:cNvSpPr>
          <p:nvPr>
            <p:ph type="ftr" sz="quarter" idx="11"/>
          </p:nvPr>
        </p:nvSpPr>
        <p:spPr>
          <a:xfrm>
            <a:off x="2353680" y="6480629"/>
            <a:ext cx="4288103" cy="236770"/>
          </a:xfrm>
        </p:spPr>
        <p:txBody>
          <a:bodyPr/>
          <a:lstStyle>
            <a:lvl1pPr algn="l">
              <a:defRPr sz="1100">
                <a:latin typeface="Arial" panose="020B0604020202020204" pitchFamily="34" charset="0"/>
                <a:cs typeface="Arial" panose="020B0604020202020204" pitchFamily="34" charset="0"/>
              </a:defRPr>
            </a:lvl1pPr>
          </a:lstStyle>
          <a:p>
            <a:r>
              <a:rPr lang="vi-VN" dirty="0"/>
              <a:t>Thực hiện bởi Trường Đại học Công nghệ Thông tin, ĐHQG-HCM</a:t>
            </a:r>
            <a:endParaRPr lang="en-VN" dirty="0"/>
          </a:p>
        </p:txBody>
      </p:sp>
      <p:sp>
        <p:nvSpPr>
          <p:cNvPr id="7" name="Freeform 6">
            <a:extLst>
              <a:ext uri="{FF2B5EF4-FFF2-40B4-BE49-F238E27FC236}">
                <a16:creationId xmlns:a16="http://schemas.microsoft.com/office/drawing/2014/main" id="{88E55FBA-E532-BB1F-9AD4-40205F001925}"/>
              </a:ext>
            </a:extLst>
          </p:cNvPr>
          <p:cNvSpPr/>
          <p:nvPr userDrawn="1"/>
        </p:nvSpPr>
        <p:spPr>
          <a:xfrm rot="10800000">
            <a:off x="-1" y="0"/>
            <a:ext cx="12192000" cy="6858000"/>
          </a:xfrm>
          <a:custGeom>
            <a:avLst/>
            <a:gdLst>
              <a:gd name="connsiteX0" fmla="*/ 12192000 w 12192000"/>
              <a:gd name="connsiteY0" fmla="*/ 304800 h 6858000"/>
              <a:gd name="connsiteX1" fmla="*/ 9909279 w 12192000"/>
              <a:gd name="connsiteY1" fmla="*/ 304800 h 6858000"/>
              <a:gd name="connsiteX2" fmla="*/ 9732789 w 12192000"/>
              <a:gd name="connsiteY2" fmla="*/ 152400 h 6858000"/>
              <a:gd name="connsiteX3" fmla="*/ 5617499 w 12192000"/>
              <a:gd name="connsiteY3" fmla="*/ 152400 h 6858000"/>
              <a:gd name="connsiteX4" fmla="*/ 5441009 w 12192000"/>
              <a:gd name="connsiteY4" fmla="*/ 0 h 6858000"/>
              <a:gd name="connsiteX5" fmla="*/ 12192000 w 12192000"/>
              <a:gd name="connsiteY5" fmla="*/ 0 h 6858000"/>
              <a:gd name="connsiteX6" fmla="*/ 0 w 12192000"/>
              <a:gd name="connsiteY6" fmla="*/ 616911 h 6858000"/>
              <a:gd name="connsiteX7" fmla="*/ 0 w 12192000"/>
              <a:gd name="connsiteY7" fmla="*/ 0 h 6858000"/>
              <a:gd name="connsiteX8" fmla="*/ 715617 w 12192000"/>
              <a:gd name="connsiteY8" fmla="*/ 0 h 6858000"/>
              <a:gd name="connsiteX9" fmla="*/ 12191999 w 12192000"/>
              <a:gd name="connsiteY9" fmla="*/ 6858000 h 6858000"/>
              <a:gd name="connsiteX10" fmla="*/ 11476382 w 12192000"/>
              <a:gd name="connsiteY10" fmla="*/ 6858000 h 6858000"/>
              <a:gd name="connsiteX11" fmla="*/ 12191999 w 12192000"/>
              <a:gd name="connsiteY11" fmla="*/ 6241089 h 6858000"/>
              <a:gd name="connsiteX12" fmla="*/ 6750991 w 12192000"/>
              <a:gd name="connsiteY12" fmla="*/ 6858000 h 6858000"/>
              <a:gd name="connsiteX13" fmla="*/ 0 w 12192000"/>
              <a:gd name="connsiteY13" fmla="*/ 6858000 h 6858000"/>
              <a:gd name="connsiteX14" fmla="*/ 0 w 12192000"/>
              <a:gd name="connsiteY14" fmla="*/ 6553200 h 6858000"/>
              <a:gd name="connsiteX15" fmla="*/ 2282721 w 12192000"/>
              <a:gd name="connsiteY15" fmla="*/ 6553200 h 6858000"/>
              <a:gd name="connsiteX16" fmla="*/ 2459211 w 12192000"/>
              <a:gd name="connsiteY16" fmla="*/ 6705600 h 6858000"/>
              <a:gd name="connsiteX17" fmla="*/ 6574500 w 12192000"/>
              <a:gd name="connsiteY17" fmla="*/ 67056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2000" h="6858000">
                <a:moveTo>
                  <a:pt x="12192000" y="304800"/>
                </a:moveTo>
                <a:lnTo>
                  <a:pt x="9909279" y="304800"/>
                </a:lnTo>
                <a:lnTo>
                  <a:pt x="9732789" y="152400"/>
                </a:lnTo>
                <a:lnTo>
                  <a:pt x="5617499" y="152400"/>
                </a:lnTo>
                <a:lnTo>
                  <a:pt x="5441009" y="0"/>
                </a:lnTo>
                <a:lnTo>
                  <a:pt x="12192000" y="0"/>
                </a:lnTo>
                <a:close/>
                <a:moveTo>
                  <a:pt x="0" y="616911"/>
                </a:moveTo>
                <a:lnTo>
                  <a:pt x="0" y="0"/>
                </a:lnTo>
                <a:lnTo>
                  <a:pt x="715617" y="0"/>
                </a:lnTo>
                <a:close/>
                <a:moveTo>
                  <a:pt x="12191999" y="6858000"/>
                </a:moveTo>
                <a:lnTo>
                  <a:pt x="11476382" y="6858000"/>
                </a:lnTo>
                <a:lnTo>
                  <a:pt x="12191999" y="6241089"/>
                </a:lnTo>
                <a:close/>
                <a:moveTo>
                  <a:pt x="6750991" y="6858000"/>
                </a:moveTo>
                <a:lnTo>
                  <a:pt x="0" y="6858000"/>
                </a:lnTo>
                <a:lnTo>
                  <a:pt x="0" y="6553200"/>
                </a:lnTo>
                <a:lnTo>
                  <a:pt x="2282721" y="6553200"/>
                </a:lnTo>
                <a:lnTo>
                  <a:pt x="2459211" y="6705600"/>
                </a:lnTo>
                <a:lnTo>
                  <a:pt x="6574500" y="6705600"/>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Isosceles Triangle 12">
            <a:extLst>
              <a:ext uri="{FF2B5EF4-FFF2-40B4-BE49-F238E27FC236}">
                <a16:creationId xmlns:a16="http://schemas.microsoft.com/office/drawing/2014/main" id="{BF14C68C-3577-C657-9E87-056612AF8E42}"/>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9B88E437-A7E4-9E4B-E374-2DBE3AB8DADD}"/>
              </a:ext>
            </a:extLst>
          </p:cNvPr>
          <p:cNvGrpSpPr/>
          <p:nvPr userDrawn="1"/>
        </p:nvGrpSpPr>
        <p:grpSpPr>
          <a:xfrm>
            <a:off x="58527" y="40944"/>
            <a:ext cx="2869771" cy="1563379"/>
            <a:chOff x="44879" y="27296"/>
            <a:chExt cx="2869771" cy="1563379"/>
          </a:xfrm>
          <a:solidFill>
            <a:srgbClr val="0072FF"/>
          </a:solidFill>
        </p:grpSpPr>
        <p:cxnSp>
          <p:nvCxnSpPr>
            <p:cNvPr id="10" name="Straight Connector 9">
              <a:extLst>
                <a:ext uri="{FF2B5EF4-FFF2-40B4-BE49-F238E27FC236}">
                  <a16:creationId xmlns:a16="http://schemas.microsoft.com/office/drawing/2014/main" id="{F4A3AA59-2194-A31F-AA96-7C291846580A}"/>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1C352A7-0B18-D7E9-465D-F3B1274BB055}"/>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01A6BB9-0E9C-8F74-60DB-2DA463D47FDB}"/>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3" name="Isosceles Triangle 12">
            <a:extLst>
              <a:ext uri="{FF2B5EF4-FFF2-40B4-BE49-F238E27FC236}">
                <a16:creationId xmlns:a16="http://schemas.microsoft.com/office/drawing/2014/main" id="{1DA43496-358A-E9F0-8CFC-6A952BD4F3E7}"/>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8593DC9D-C96B-54B0-5413-508E29245B5C}"/>
              </a:ext>
            </a:extLst>
          </p:cNvPr>
          <p:cNvGrpSpPr/>
          <p:nvPr userDrawn="1"/>
        </p:nvGrpSpPr>
        <p:grpSpPr>
          <a:xfrm flipH="1" flipV="1">
            <a:off x="9263702" y="5253677"/>
            <a:ext cx="2869771" cy="1563379"/>
            <a:chOff x="44879" y="27296"/>
            <a:chExt cx="2869771" cy="1563379"/>
          </a:xfrm>
          <a:solidFill>
            <a:srgbClr val="0072FF"/>
          </a:solidFill>
        </p:grpSpPr>
        <p:cxnSp>
          <p:nvCxnSpPr>
            <p:cNvPr id="15" name="Straight Connector 14">
              <a:extLst>
                <a:ext uri="{FF2B5EF4-FFF2-40B4-BE49-F238E27FC236}">
                  <a16:creationId xmlns:a16="http://schemas.microsoft.com/office/drawing/2014/main" id="{81C856C5-8D5F-4945-AAA3-959D25DF2A5E}"/>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8FA7FF3-8245-17A0-DB3A-F0257D516679}"/>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31A1CF5-6C4E-34E9-65C0-4B4D78575756}"/>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18" name="Freeform 17">
            <a:extLst>
              <a:ext uri="{FF2B5EF4-FFF2-40B4-BE49-F238E27FC236}">
                <a16:creationId xmlns:a16="http://schemas.microsoft.com/office/drawing/2014/main" id="{3366D05A-8A62-ADE1-F4B2-73F9CA085276}"/>
              </a:ext>
            </a:extLst>
          </p:cNvPr>
          <p:cNvSpPr/>
          <p:nvPr userDrawn="1"/>
        </p:nvSpPr>
        <p:spPr>
          <a:xfrm flipH="1">
            <a:off x="5441009" y="0"/>
            <a:ext cx="6750991" cy="304800"/>
          </a:xfrm>
          <a:custGeom>
            <a:avLst/>
            <a:gdLst>
              <a:gd name="connsiteX0" fmla="*/ 0 w 6750991"/>
              <a:gd name="connsiteY0" fmla="*/ 0 h 304800"/>
              <a:gd name="connsiteX1" fmla="*/ 6750991 w 6750991"/>
              <a:gd name="connsiteY1" fmla="*/ 0 h 304800"/>
              <a:gd name="connsiteX2" fmla="*/ 6574501 w 6750991"/>
              <a:gd name="connsiteY2" fmla="*/ 152400 h 304800"/>
              <a:gd name="connsiteX3" fmla="*/ 2459211 w 6750991"/>
              <a:gd name="connsiteY3" fmla="*/ 152400 h 304800"/>
              <a:gd name="connsiteX4" fmla="*/ 2282721 w 6750991"/>
              <a:gd name="connsiteY4" fmla="*/ 304800 h 304800"/>
              <a:gd name="connsiteX5" fmla="*/ 0 w 6750991"/>
              <a:gd name="connsiteY5" fmla="*/ 30480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0991" h="304800">
                <a:moveTo>
                  <a:pt x="0" y="0"/>
                </a:moveTo>
                <a:lnTo>
                  <a:pt x="6750991" y="0"/>
                </a:lnTo>
                <a:lnTo>
                  <a:pt x="6574501" y="152400"/>
                </a:lnTo>
                <a:lnTo>
                  <a:pt x="2459211" y="152400"/>
                </a:lnTo>
                <a:lnTo>
                  <a:pt x="2282721" y="304800"/>
                </a:lnTo>
                <a:lnTo>
                  <a:pt x="0" y="304800"/>
                </a:lnTo>
                <a:close/>
              </a:path>
            </a:pathLst>
          </a:custGeom>
          <a:gradFill flip="none" rotWithShape="1">
            <a:gsLst>
              <a:gs pos="0">
                <a:srgbClr val="0072FF">
                  <a:alpha val="80000"/>
                </a:srgbClr>
              </a:gs>
              <a:gs pos="100000">
                <a:srgbClr val="00C6FF">
                  <a:alpha val="8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sp>
        <p:nvSpPr>
          <p:cNvPr id="19" name="Freeform 18">
            <a:extLst>
              <a:ext uri="{FF2B5EF4-FFF2-40B4-BE49-F238E27FC236}">
                <a16:creationId xmlns:a16="http://schemas.microsoft.com/office/drawing/2014/main" id="{E7E6E6A9-35CE-D953-F678-DB52C8ED6EC1}"/>
              </a:ext>
            </a:extLst>
          </p:cNvPr>
          <p:cNvSpPr/>
          <p:nvPr userDrawn="1"/>
        </p:nvSpPr>
        <p:spPr>
          <a:xfrm flipV="1">
            <a:off x="0" y="6553200"/>
            <a:ext cx="6750991" cy="304800"/>
          </a:xfrm>
          <a:custGeom>
            <a:avLst/>
            <a:gdLst>
              <a:gd name="connsiteX0" fmla="*/ 0 w 6750991"/>
              <a:gd name="connsiteY0" fmla="*/ 0 h 304800"/>
              <a:gd name="connsiteX1" fmla="*/ 6750991 w 6750991"/>
              <a:gd name="connsiteY1" fmla="*/ 0 h 304800"/>
              <a:gd name="connsiteX2" fmla="*/ 6574501 w 6750991"/>
              <a:gd name="connsiteY2" fmla="*/ 152400 h 304800"/>
              <a:gd name="connsiteX3" fmla="*/ 2459211 w 6750991"/>
              <a:gd name="connsiteY3" fmla="*/ 152400 h 304800"/>
              <a:gd name="connsiteX4" fmla="*/ 2282721 w 6750991"/>
              <a:gd name="connsiteY4" fmla="*/ 304800 h 304800"/>
              <a:gd name="connsiteX5" fmla="*/ 0 w 6750991"/>
              <a:gd name="connsiteY5" fmla="*/ 30480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0991" h="304800">
                <a:moveTo>
                  <a:pt x="0" y="0"/>
                </a:moveTo>
                <a:lnTo>
                  <a:pt x="6750991" y="0"/>
                </a:lnTo>
                <a:lnTo>
                  <a:pt x="6574501" y="152400"/>
                </a:lnTo>
                <a:lnTo>
                  <a:pt x="2459211" y="152400"/>
                </a:lnTo>
                <a:lnTo>
                  <a:pt x="2282721" y="304800"/>
                </a:lnTo>
                <a:lnTo>
                  <a:pt x="0" y="304800"/>
                </a:lnTo>
                <a:close/>
              </a:path>
            </a:pathLst>
          </a:custGeom>
          <a:gradFill flip="none" rotWithShape="1">
            <a:gsLst>
              <a:gs pos="0">
                <a:srgbClr val="0072FF">
                  <a:alpha val="80000"/>
                </a:srgbClr>
              </a:gs>
              <a:gs pos="100000">
                <a:srgbClr val="00C6FF">
                  <a:alpha val="8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a:p>
        </p:txBody>
      </p:sp>
      <p:pic>
        <p:nvPicPr>
          <p:cNvPr id="23" name="Picture 22" descr="A picture containing clipart, vector graphics&#10;&#10;Description automatically generated">
            <a:extLst>
              <a:ext uri="{FF2B5EF4-FFF2-40B4-BE49-F238E27FC236}">
                <a16:creationId xmlns:a16="http://schemas.microsoft.com/office/drawing/2014/main" id="{314FA3D3-A61E-753A-BCC3-7785EC3F2C1C}"/>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12638" y="362637"/>
            <a:ext cx="544288" cy="450213"/>
          </a:xfrm>
          <a:prstGeom prst="rect">
            <a:avLst/>
          </a:prstGeom>
        </p:spPr>
      </p:pic>
      <p:sp>
        <p:nvSpPr>
          <p:cNvPr id="24" name="TextBox 23">
            <a:extLst>
              <a:ext uri="{FF2B5EF4-FFF2-40B4-BE49-F238E27FC236}">
                <a16:creationId xmlns:a16="http://schemas.microsoft.com/office/drawing/2014/main" id="{3272C38A-5DF7-B873-F169-2EA590FF1122}"/>
              </a:ext>
            </a:extLst>
          </p:cNvPr>
          <p:cNvSpPr txBox="1"/>
          <p:nvPr userDrawn="1"/>
        </p:nvSpPr>
        <p:spPr>
          <a:xfrm>
            <a:off x="956926" y="326133"/>
            <a:ext cx="3996607" cy="523220"/>
          </a:xfrm>
          <a:prstGeom prst="rect">
            <a:avLst/>
          </a:prstGeom>
          <a:noFill/>
        </p:spPr>
        <p:txBody>
          <a:bodyPr wrap="none" rtlCol="0" anchor="ctr">
            <a:spAutoFit/>
          </a:bodyPr>
          <a:lstStyle/>
          <a:p>
            <a:r>
              <a:rPr lang="en-VN" sz="1400" dirty="0">
                <a:gradFill flip="none" rotWithShape="1">
                  <a:gsLst>
                    <a:gs pos="0">
                      <a:srgbClr val="000046"/>
                    </a:gs>
                    <a:gs pos="100000">
                      <a:srgbClr val="1CB5E0"/>
                    </a:gs>
                  </a:gsLst>
                  <a:lin ang="2700000" scaled="1"/>
                  <a:tileRect/>
                </a:gradFill>
                <a:latin typeface="Arial" panose="020B0604020202020204" pitchFamily="34" charset="0"/>
                <a:cs typeface="Arial" panose="020B0604020202020204" pitchFamily="34" charset="0"/>
              </a:rPr>
              <a:t>ĐẠI HỌC QUỐC GIA TP. HỒ CHÍ MINH</a:t>
            </a:r>
          </a:p>
          <a:p>
            <a:r>
              <a:rPr lang="en-VN" sz="1400" b="1" dirty="0">
                <a:gradFill flip="none" rotWithShape="1">
                  <a:gsLst>
                    <a:gs pos="0">
                      <a:srgbClr val="000046"/>
                    </a:gs>
                    <a:gs pos="100000">
                      <a:srgbClr val="1CB5E0"/>
                    </a:gs>
                  </a:gsLst>
                  <a:lin ang="2700000" scaled="1"/>
                  <a:tileRect/>
                </a:gradFill>
                <a:latin typeface="Arial" panose="020B0604020202020204" pitchFamily="34" charset="0"/>
                <a:cs typeface="Arial" panose="020B0604020202020204" pitchFamily="34" charset="0"/>
              </a:rPr>
              <a:t>TRƯỜNG ĐẠI HỌC CÔNG NGHỆ THÔNG TIN</a:t>
            </a:r>
          </a:p>
        </p:txBody>
      </p:sp>
      <p:sp>
        <p:nvSpPr>
          <p:cNvPr id="26" name="Oval 25">
            <a:extLst>
              <a:ext uri="{FF2B5EF4-FFF2-40B4-BE49-F238E27FC236}">
                <a16:creationId xmlns:a16="http://schemas.microsoft.com/office/drawing/2014/main" id="{390A5A10-F9AF-733C-8C7D-94D87B311EF5}"/>
              </a:ext>
            </a:extLst>
          </p:cNvPr>
          <p:cNvSpPr/>
          <p:nvPr/>
        </p:nvSpPr>
        <p:spPr>
          <a:xfrm>
            <a:off x="30232" y="6583140"/>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6" name="Slide Number Placeholder 5">
            <a:extLst>
              <a:ext uri="{FF2B5EF4-FFF2-40B4-BE49-F238E27FC236}">
                <a16:creationId xmlns:a16="http://schemas.microsoft.com/office/drawing/2014/main" id="{2E21DEB9-E93C-A8E4-074F-F195EB1D8ABF}"/>
              </a:ext>
            </a:extLst>
          </p:cNvPr>
          <p:cNvSpPr>
            <a:spLocks noGrp="1" noChangeAspect="1"/>
          </p:cNvSpPr>
          <p:nvPr>
            <p:ph type="sldNum" sz="quarter" idx="12"/>
          </p:nvPr>
        </p:nvSpPr>
        <p:spPr>
          <a:xfrm>
            <a:off x="0" y="6566401"/>
            <a:ext cx="291600" cy="291600"/>
          </a:xfrm>
          <a:prstGeom prst="rect">
            <a:avLst/>
          </a:prstGeom>
        </p:spPr>
        <p:txBody>
          <a:bodyPr vert="horz" lIns="91440" tIns="45720" rIns="91440" bIns="45720" rtlCol="0" anchor="ctr"/>
          <a:lstStyle>
            <a:lvl1pPr>
              <a:defRPr lang="en-VN" sz="700" smtClean="0">
                <a:solidFill>
                  <a:schemeClr val="tx1"/>
                </a:solidFill>
                <a:latin typeface="Arial" panose="020B0604020202020204" pitchFamily="34" charset="0"/>
                <a:cs typeface="Arial" panose="020B0604020202020204" pitchFamily="34" charset="0"/>
              </a:defRPr>
            </a:lvl1pPr>
          </a:lstStyle>
          <a:p>
            <a:pPr algn="ctr"/>
            <a:fld id="{D8B0B3AC-44A8-D142-AAF6-9A453466E1A4}" type="slidenum">
              <a:rPr lang="en-VN" smtClean="0"/>
              <a:pPr algn="ctr"/>
              <a:t>‹#›</a:t>
            </a:fld>
            <a:endParaRPr lang="en-VN" dirty="0"/>
          </a:p>
        </p:txBody>
      </p:sp>
      <p:sp>
        <p:nvSpPr>
          <p:cNvPr id="34" name="Text Placeholder 33">
            <a:extLst>
              <a:ext uri="{FF2B5EF4-FFF2-40B4-BE49-F238E27FC236}">
                <a16:creationId xmlns:a16="http://schemas.microsoft.com/office/drawing/2014/main" id="{C4981174-E1E5-D0CF-F74E-4BBA287A5C73}"/>
              </a:ext>
            </a:extLst>
          </p:cNvPr>
          <p:cNvSpPr>
            <a:spLocks noGrp="1"/>
          </p:cNvSpPr>
          <p:nvPr>
            <p:ph type="body" sz="quarter" idx="13" hasCustomPrompt="1"/>
          </p:nvPr>
        </p:nvSpPr>
        <p:spPr>
          <a:xfrm>
            <a:off x="1850807" y="2208158"/>
            <a:ext cx="8490387" cy="696165"/>
          </a:xfrm>
        </p:spPr>
        <p:txBody>
          <a:bodyPr anchor="ctr">
            <a:normAutofit/>
          </a:bodyPr>
          <a:lstStyle>
            <a:lvl1pPr marL="0" indent="0" algn="ctr" defTabSz="914400" rtl="0" eaLnBrk="1" latinLnBrk="0" hangingPunct="1">
              <a:buNone/>
              <a:defRPr lang="en-VN" sz="4400" b="1" kern="1200" dirty="0">
                <a:ln>
                  <a:noFill/>
                </a:ln>
                <a:gradFill>
                  <a:gsLst>
                    <a:gs pos="0">
                      <a:srgbClr val="000046"/>
                    </a:gs>
                    <a:gs pos="100000">
                      <a:srgbClr val="1CB5E0"/>
                    </a:gs>
                  </a:gsLst>
                  <a:lin ang="5400000" scaled="1"/>
                </a:gradFill>
                <a:latin typeface="Arial" panose="020B0604020202020204" pitchFamily="34" charset="0"/>
                <a:ea typeface="+mn-ea"/>
                <a:cs typeface="Arial" panose="020B0604020202020204"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VN" dirty="0"/>
              <a:t>TÊN MÔN HỌC</a:t>
            </a:r>
          </a:p>
        </p:txBody>
      </p:sp>
      <p:sp>
        <p:nvSpPr>
          <p:cNvPr id="36" name="Text Placeholder 35">
            <a:extLst>
              <a:ext uri="{FF2B5EF4-FFF2-40B4-BE49-F238E27FC236}">
                <a16:creationId xmlns:a16="http://schemas.microsoft.com/office/drawing/2014/main" id="{F1F814F0-EAC8-84E1-83C4-B5C359387C5C}"/>
              </a:ext>
            </a:extLst>
          </p:cNvPr>
          <p:cNvSpPr>
            <a:spLocks noGrp="1"/>
          </p:cNvSpPr>
          <p:nvPr>
            <p:ph type="body" sz="quarter" idx="14" hasCustomPrompt="1"/>
          </p:nvPr>
        </p:nvSpPr>
        <p:spPr>
          <a:xfrm>
            <a:off x="876991" y="3039455"/>
            <a:ext cx="10438019" cy="459447"/>
          </a:xfrm>
        </p:spPr>
        <p:txBody>
          <a:bodyPr anchor="ctr">
            <a:normAutofit/>
          </a:bodyPr>
          <a:lstStyle>
            <a:lvl1pPr marL="0" indent="0" algn="ctr" defTabSz="914400" rtl="0" eaLnBrk="1" latinLnBrk="0" hangingPunct="1">
              <a:buNone/>
              <a:defRPr lang="en-VN" sz="2000" b="1" kern="1200" dirty="0">
                <a:gradFill>
                  <a:gsLst>
                    <a:gs pos="0">
                      <a:srgbClr val="000046"/>
                    </a:gs>
                    <a:gs pos="100000">
                      <a:srgbClr val="1CB5E0"/>
                    </a:gs>
                  </a:gsLst>
                  <a:lin ang="2700000" scaled="1"/>
                </a:gradFill>
                <a:effectLst>
                  <a:innerShdw blurRad="114300">
                    <a:schemeClr val="bg1"/>
                  </a:innerShdw>
                </a:effectLst>
                <a:latin typeface="Times New Roman" panose="02020603050405020304" pitchFamily="18" charset="0"/>
                <a:ea typeface="+mn-ea"/>
                <a:cs typeface="Times New Roman" panose="02020603050405020304" pitchFamily="18" charset="0"/>
              </a:defRPr>
            </a:lvl1pPr>
          </a:lstStyle>
          <a:p>
            <a:pPr lvl="0"/>
            <a:r>
              <a:rPr lang="en-VN" dirty="0"/>
              <a:t>CHƯƠNG X: TÊN CHƯƠNG</a:t>
            </a:r>
          </a:p>
        </p:txBody>
      </p:sp>
      <p:sp>
        <p:nvSpPr>
          <p:cNvPr id="42" name="Text Placeholder 41">
            <a:extLst>
              <a:ext uri="{FF2B5EF4-FFF2-40B4-BE49-F238E27FC236}">
                <a16:creationId xmlns:a16="http://schemas.microsoft.com/office/drawing/2014/main" id="{2B8543E7-0085-7DF3-5351-E097219BEE40}"/>
              </a:ext>
            </a:extLst>
          </p:cNvPr>
          <p:cNvSpPr>
            <a:spLocks noGrp="1"/>
          </p:cNvSpPr>
          <p:nvPr>
            <p:ph type="body" sz="quarter" idx="15" hasCustomPrompt="1"/>
          </p:nvPr>
        </p:nvSpPr>
        <p:spPr>
          <a:xfrm>
            <a:off x="4680970" y="4963048"/>
            <a:ext cx="2830058" cy="345005"/>
          </a:xfrm>
          <a:gradFill>
            <a:gsLst>
              <a:gs pos="0">
                <a:srgbClr val="0072FF"/>
              </a:gs>
              <a:gs pos="100000">
                <a:srgbClr val="00C6FF"/>
              </a:gs>
            </a:gsLst>
            <a:lin ang="2700000" scaled="1"/>
          </a:gradFill>
        </p:spPr>
        <p:txBody>
          <a:bodyPr anchor="ctr">
            <a:normAutofit/>
          </a:bodyPr>
          <a:lstStyle>
            <a:lvl1pPr marL="0" indent="0" algn="ctr">
              <a:buNone/>
              <a:defRPr sz="1400" b="1" i="0">
                <a:solidFill>
                  <a:schemeClr val="bg1"/>
                </a:solidFill>
                <a:latin typeface="Times New Roman" panose="02020603050405020304" pitchFamily="18" charset="0"/>
                <a:cs typeface="Times New Roman" panose="02020603050405020304" pitchFamily="18" charset="0"/>
              </a:defRPr>
            </a:lvl1pPr>
          </a:lstStyle>
          <a:p>
            <a:pPr lvl="0"/>
            <a:r>
              <a:rPr lang="en-VN" dirty="0"/>
              <a:t>Trình bày: Tên Giảng viên</a:t>
            </a:r>
          </a:p>
        </p:txBody>
      </p:sp>
      <p:sp>
        <p:nvSpPr>
          <p:cNvPr id="46" name="Text Placeholder 45">
            <a:extLst>
              <a:ext uri="{FF2B5EF4-FFF2-40B4-BE49-F238E27FC236}">
                <a16:creationId xmlns:a16="http://schemas.microsoft.com/office/drawing/2014/main" id="{18BC0B81-9708-34C0-3CBB-EA50270B9105}"/>
              </a:ext>
            </a:extLst>
          </p:cNvPr>
          <p:cNvSpPr>
            <a:spLocks noGrp="1"/>
          </p:cNvSpPr>
          <p:nvPr>
            <p:ph type="body" sz="quarter" idx="16" hasCustomPrompt="1"/>
          </p:nvPr>
        </p:nvSpPr>
        <p:spPr>
          <a:xfrm>
            <a:off x="1850807" y="3630811"/>
            <a:ext cx="8490387" cy="644210"/>
          </a:xfrm>
        </p:spPr>
        <p:txBody>
          <a:bodyPr anchor="ctr">
            <a:normAutofit/>
          </a:bodyPr>
          <a:lstStyle>
            <a:lvl1pPr marL="0" indent="0" algn="ctr">
              <a:buNone/>
              <a:defRPr sz="1200" spc="150" baseline="0">
                <a:solidFill>
                  <a:schemeClr val="bg1">
                    <a:lumMod val="75000"/>
                  </a:schemeClr>
                </a:solidFill>
                <a:latin typeface="Times New Roman" panose="02020603050405020304" pitchFamily="18" charset="0"/>
                <a:cs typeface="Times New Roman" panose="02020603050405020304" pitchFamily="18" charset="0"/>
              </a:defRPr>
            </a:lvl1pPr>
          </a:lstStyle>
          <a:p>
            <a:pPr lvl="0"/>
            <a:r>
              <a:rPr lang="en-US" dirty="0"/>
              <a:t>(</a:t>
            </a:r>
            <a:r>
              <a:rPr lang="en-US" dirty="0" err="1"/>
              <a:t>Tóm</a:t>
            </a:r>
            <a:r>
              <a:rPr lang="en-US" dirty="0"/>
              <a:t> </a:t>
            </a:r>
            <a:r>
              <a:rPr lang="en-US" dirty="0" err="1"/>
              <a:t>tắt</a:t>
            </a:r>
            <a:r>
              <a:rPr lang="en-US" dirty="0"/>
              <a:t> </a:t>
            </a:r>
            <a:r>
              <a:rPr lang="en-US" dirty="0" err="1"/>
              <a:t>nếu</a:t>
            </a:r>
            <a:r>
              <a:rPr lang="en-US" dirty="0"/>
              <a:t> </a:t>
            </a:r>
            <a:r>
              <a:rPr lang="en-US" dirty="0" err="1"/>
              <a:t>có</a:t>
            </a:r>
            <a:r>
              <a:rPr lang="en-US" dirty="0"/>
              <a:t>): Lorem ipsum dolor sit amet, consectetuer adipiscing elit. Maecenas porttitor congue massa. Fusce posuere, magna sed pulvinar ultricies, purus lectus malesuada libero, sit amet commodo magna eros quis </a:t>
            </a:r>
            <a:r>
              <a:rPr lang="en-US" dirty="0" err="1"/>
              <a:t>urna</a:t>
            </a:r>
            <a:r>
              <a:rPr lang="en-US" dirty="0"/>
              <a:t>.</a:t>
            </a:r>
            <a:endParaRPr lang="en-VN" dirty="0"/>
          </a:p>
        </p:txBody>
      </p:sp>
      <p:sp>
        <p:nvSpPr>
          <p:cNvPr id="2" name="Date Placeholder 1">
            <a:extLst>
              <a:ext uri="{FF2B5EF4-FFF2-40B4-BE49-F238E27FC236}">
                <a16:creationId xmlns:a16="http://schemas.microsoft.com/office/drawing/2014/main" id="{98B28119-6BAB-C115-873B-3333E0D709F1}"/>
              </a:ext>
            </a:extLst>
          </p:cNvPr>
          <p:cNvSpPr>
            <a:spLocks noGrp="1"/>
          </p:cNvSpPr>
          <p:nvPr>
            <p:ph type="dt" sz="half" idx="17"/>
          </p:nvPr>
        </p:nvSpPr>
        <p:spPr>
          <a:xfrm>
            <a:off x="6767806" y="6476999"/>
            <a:ext cx="2495896" cy="236763"/>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854A97B4-410E-49ED-83C8-85AB1344C448}" type="datetime4">
              <a:rPr lang="en-US" smtClean="0"/>
              <a:t>December 3, 2023</a:t>
            </a:fld>
            <a:endParaRPr lang="en-US" dirty="0"/>
          </a:p>
        </p:txBody>
      </p:sp>
    </p:spTree>
    <p:extLst>
      <p:ext uri="{BB962C8B-B14F-4D97-AF65-F5344CB8AC3E}">
        <p14:creationId xmlns:p14="http://schemas.microsoft.com/office/powerpoint/2010/main" val="36952346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rang trốn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985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1_Mục lục">
    <p:spTree>
      <p:nvGrpSpPr>
        <p:cNvPr id="1" name=""/>
        <p:cNvGrpSpPr/>
        <p:nvPr/>
      </p:nvGrpSpPr>
      <p:grpSpPr>
        <a:xfrm>
          <a:off x="0" y="0"/>
          <a:ext cx="0" cy="0"/>
          <a:chOff x="0" y="0"/>
          <a:chExt cx="0" cy="0"/>
        </a:xfrm>
      </p:grpSpPr>
      <p:sp>
        <p:nvSpPr>
          <p:cNvPr id="80" name="Isosceles Triangle 12">
            <a:extLst>
              <a:ext uri="{FF2B5EF4-FFF2-40B4-BE49-F238E27FC236}">
                <a16:creationId xmlns:a16="http://schemas.microsoft.com/office/drawing/2014/main" id="{72826670-EA95-0D41-31A4-F445474455F7}"/>
              </a:ext>
            </a:extLst>
          </p:cNvPr>
          <p:cNvSpPr/>
          <p:nvPr/>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FC178CED-135F-0B63-CD69-F01713607F73}"/>
              </a:ext>
            </a:extLst>
          </p:cNvPr>
          <p:cNvGrpSpPr/>
          <p:nvPr/>
        </p:nvGrpSpPr>
        <p:grpSpPr>
          <a:xfrm flipH="1" flipV="1">
            <a:off x="9263702" y="5930537"/>
            <a:ext cx="2869771" cy="886519"/>
            <a:chOff x="44879" y="27296"/>
            <a:chExt cx="2869771" cy="886519"/>
          </a:xfrm>
          <a:solidFill>
            <a:srgbClr val="0072FF"/>
          </a:solidFill>
        </p:grpSpPr>
        <p:cxnSp>
          <p:nvCxnSpPr>
            <p:cNvPr id="82" name="Straight Connector 81">
              <a:extLst>
                <a:ext uri="{FF2B5EF4-FFF2-40B4-BE49-F238E27FC236}">
                  <a16:creationId xmlns:a16="http://schemas.microsoft.com/office/drawing/2014/main" id="{D0441D2A-FC76-0844-7EA5-B632F99E2E0D}"/>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E0C48DFD-25B4-6AF8-8C94-3C8B50B23C18}"/>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CA6305E-4BEE-7CC0-EE96-38938F764389}"/>
                </a:ext>
              </a:extLst>
            </p:cNvPr>
            <p:cNvCxnSpPr>
              <a:cxnSpLocks/>
            </p:cNvCxnSpPr>
            <p:nvPr/>
          </p:nvCxnSpPr>
          <p:spPr>
            <a:xfrm flipH="1" flipV="1">
              <a:off x="52214" y="654128"/>
              <a:ext cx="0" cy="25968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4" name="Footer Placeholder 3">
            <a:extLst>
              <a:ext uri="{FF2B5EF4-FFF2-40B4-BE49-F238E27FC236}">
                <a16:creationId xmlns:a16="http://schemas.microsoft.com/office/drawing/2014/main" id="{745F02F9-19CB-F108-6F35-1A02C9BECF5E}"/>
              </a:ext>
            </a:extLst>
          </p:cNvPr>
          <p:cNvSpPr>
            <a:spLocks noGrp="1"/>
          </p:cNvSpPr>
          <p:nvPr>
            <p:ph type="ftr" sz="quarter" idx="11"/>
          </p:nvPr>
        </p:nvSpPr>
        <p:spPr>
          <a:xfrm>
            <a:off x="3465443" y="6466114"/>
            <a:ext cx="5261114" cy="255361"/>
          </a:xfrm>
        </p:spPr>
        <p:txBody>
          <a:bodyPr/>
          <a:lstStyle>
            <a:lvl1pPr>
              <a:defRPr sz="1100">
                <a:latin typeface="Arial" panose="020B0604020202020204" pitchFamily="34" charset="0"/>
                <a:cs typeface="Arial" panose="020B0604020202020204" pitchFamily="34" charset="0"/>
              </a:defRPr>
            </a:lvl1pPr>
          </a:lstStyle>
          <a:p>
            <a:r>
              <a:rPr kumimoji="1" lang="en-US" altLang="ja-JP"/>
              <a:t>Copyrights 2023 CE-UIT. All Rights Reserved.</a:t>
            </a:r>
            <a:endParaRPr kumimoji="1" lang="ja-JP" altLang="en-US" dirty="0"/>
          </a:p>
        </p:txBody>
      </p:sp>
      <p:grpSp>
        <p:nvGrpSpPr>
          <p:cNvPr id="36" name="Group 35">
            <a:extLst>
              <a:ext uri="{FF2B5EF4-FFF2-40B4-BE49-F238E27FC236}">
                <a16:creationId xmlns:a16="http://schemas.microsoft.com/office/drawing/2014/main" id="{11E5AAB4-F14E-4F9C-E123-7635A7EF6275}"/>
              </a:ext>
            </a:extLst>
          </p:cNvPr>
          <p:cNvGrpSpPr/>
          <p:nvPr/>
        </p:nvGrpSpPr>
        <p:grpSpPr>
          <a:xfrm>
            <a:off x="-2323526" y="1121391"/>
            <a:ext cx="4841288" cy="5054000"/>
            <a:chOff x="-1259888" y="901609"/>
            <a:chExt cx="4841288" cy="5054000"/>
          </a:xfrm>
        </p:grpSpPr>
        <p:grpSp>
          <p:nvGrpSpPr>
            <p:cNvPr id="6" name="Group 5">
              <a:extLst>
                <a:ext uri="{FF2B5EF4-FFF2-40B4-BE49-F238E27FC236}">
                  <a16:creationId xmlns:a16="http://schemas.microsoft.com/office/drawing/2014/main" id="{A2E31223-939B-D84C-4ACC-CDC6CEB64FEF}"/>
                </a:ext>
              </a:extLst>
            </p:cNvPr>
            <p:cNvGrpSpPr/>
            <p:nvPr userDrawn="1"/>
          </p:nvGrpSpPr>
          <p:grpSpPr>
            <a:xfrm>
              <a:off x="-1225468" y="901609"/>
              <a:ext cx="4806868" cy="664514"/>
              <a:chOff x="0" y="901609"/>
              <a:chExt cx="4806868" cy="664514"/>
            </a:xfrm>
          </p:grpSpPr>
          <p:cxnSp>
            <p:nvCxnSpPr>
              <p:cNvPr id="7" name="Straight Connector 6">
                <a:extLst>
                  <a:ext uri="{FF2B5EF4-FFF2-40B4-BE49-F238E27FC236}">
                    <a16:creationId xmlns:a16="http://schemas.microsoft.com/office/drawing/2014/main" id="{2DB06BED-50E6-B29E-B929-6D7717DB8E5E}"/>
                  </a:ext>
                </a:extLst>
              </p:cNvPr>
              <p:cNvCxnSpPr/>
              <p:nvPr/>
            </p:nvCxnSpPr>
            <p:spPr>
              <a:xfrm>
                <a:off x="0" y="1566123"/>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58C69F9-0B5B-5D9E-7034-C8237177065E}"/>
                  </a:ext>
                </a:extLst>
              </p:cNvPr>
              <p:cNvCxnSpPr>
                <a:cxnSpLocks/>
              </p:cNvCxnSpPr>
              <p:nvPr/>
            </p:nvCxnSpPr>
            <p:spPr>
              <a:xfrm flipV="1">
                <a:off x="2520285" y="1059987"/>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F5F07FD-916F-9286-7ADA-4A2252FCBB28}"/>
                  </a:ext>
                </a:extLst>
              </p:cNvPr>
              <p:cNvCxnSpPr>
                <a:cxnSpLocks/>
              </p:cNvCxnSpPr>
              <p:nvPr/>
            </p:nvCxnSpPr>
            <p:spPr>
              <a:xfrm>
                <a:off x="3111690" y="1059987"/>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23A8BE15-FC97-76D3-BF6B-29B7114D4716}"/>
                  </a:ext>
                </a:extLst>
              </p:cNvPr>
              <p:cNvSpPr/>
              <p:nvPr/>
            </p:nvSpPr>
            <p:spPr>
              <a:xfrm>
                <a:off x="4490113" y="901609"/>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a:extLst>
                <a:ext uri="{FF2B5EF4-FFF2-40B4-BE49-F238E27FC236}">
                  <a16:creationId xmlns:a16="http://schemas.microsoft.com/office/drawing/2014/main" id="{04AB711F-106D-5EA6-AAFA-CF1A979FF6F9}"/>
                </a:ext>
              </a:extLst>
            </p:cNvPr>
            <p:cNvGrpSpPr/>
            <p:nvPr userDrawn="1"/>
          </p:nvGrpSpPr>
          <p:grpSpPr>
            <a:xfrm flipV="1">
              <a:off x="-1225468" y="5291095"/>
              <a:ext cx="4806868" cy="664514"/>
              <a:chOff x="0" y="1232525"/>
              <a:chExt cx="4806868" cy="664514"/>
            </a:xfrm>
          </p:grpSpPr>
          <p:cxnSp>
            <p:nvCxnSpPr>
              <p:cNvPr id="12" name="Straight Connector 11">
                <a:extLst>
                  <a:ext uri="{FF2B5EF4-FFF2-40B4-BE49-F238E27FC236}">
                    <a16:creationId xmlns:a16="http://schemas.microsoft.com/office/drawing/2014/main" id="{5660A401-E892-4348-0DC3-086E4EF0B6E4}"/>
                  </a:ext>
                </a:extLst>
              </p:cNvPr>
              <p:cNvCxnSpPr/>
              <p:nvPr/>
            </p:nvCxnSpPr>
            <p:spPr>
              <a:xfrm>
                <a:off x="0" y="1897039"/>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AFDB122-E638-017C-654A-F8EC6AB0B27F}"/>
                  </a:ext>
                </a:extLst>
              </p:cNvPr>
              <p:cNvCxnSpPr>
                <a:cxnSpLocks/>
              </p:cNvCxnSpPr>
              <p:nvPr/>
            </p:nvCxnSpPr>
            <p:spPr>
              <a:xfrm flipV="1">
                <a:off x="2520285" y="1390903"/>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C676F38-72FE-4F76-7E67-580148C08A51}"/>
                  </a:ext>
                </a:extLst>
              </p:cNvPr>
              <p:cNvCxnSpPr>
                <a:cxnSpLocks/>
              </p:cNvCxnSpPr>
              <p:nvPr/>
            </p:nvCxnSpPr>
            <p:spPr>
              <a:xfrm>
                <a:off x="3111690" y="1390903"/>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7E06E3C-C182-FD6B-BB7B-4847F4323944}"/>
                  </a:ext>
                </a:extLst>
              </p:cNvPr>
              <p:cNvSpPr/>
              <p:nvPr/>
            </p:nvSpPr>
            <p:spPr>
              <a:xfrm>
                <a:off x="4490113" y="123252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821F68F9-560D-A608-4130-5D9040FE3F01}"/>
                </a:ext>
              </a:extLst>
            </p:cNvPr>
            <p:cNvGrpSpPr/>
            <p:nvPr userDrawn="1"/>
          </p:nvGrpSpPr>
          <p:grpSpPr>
            <a:xfrm>
              <a:off x="-1225469" y="1860637"/>
              <a:ext cx="3835321" cy="547270"/>
              <a:chOff x="-1" y="1860637"/>
              <a:chExt cx="3835321" cy="547270"/>
            </a:xfrm>
          </p:grpSpPr>
          <p:sp>
            <p:nvSpPr>
              <p:cNvPr id="17" name="Oval 16">
                <a:extLst>
                  <a:ext uri="{FF2B5EF4-FFF2-40B4-BE49-F238E27FC236}">
                    <a16:creationId xmlns:a16="http://schemas.microsoft.com/office/drawing/2014/main" id="{A6A5574E-F30D-A49F-E874-231C445514E4}"/>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1AABF66E-DE89-B1F6-062E-2BC96ADE0530}"/>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B0E2531-6E1E-6A7F-6704-D0334B1AB6C8}"/>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6A1DDC-0D65-0297-E1E5-DC4B2441C524}"/>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C25C9018-B01E-F47F-3802-C002B3E7B2AF}"/>
                </a:ext>
              </a:extLst>
            </p:cNvPr>
            <p:cNvGrpSpPr/>
            <p:nvPr userDrawn="1"/>
          </p:nvGrpSpPr>
          <p:grpSpPr>
            <a:xfrm flipV="1">
              <a:off x="-1259888" y="4408929"/>
              <a:ext cx="3835321" cy="547270"/>
              <a:chOff x="-1" y="1860637"/>
              <a:chExt cx="3835321" cy="547270"/>
            </a:xfrm>
          </p:grpSpPr>
          <p:sp>
            <p:nvSpPr>
              <p:cNvPr id="22" name="Oval 21">
                <a:extLst>
                  <a:ext uri="{FF2B5EF4-FFF2-40B4-BE49-F238E27FC236}">
                    <a16:creationId xmlns:a16="http://schemas.microsoft.com/office/drawing/2014/main" id="{17C82ECD-21F2-F43B-6992-AE7FB9F2798F}"/>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a:extLst>
                  <a:ext uri="{FF2B5EF4-FFF2-40B4-BE49-F238E27FC236}">
                    <a16:creationId xmlns:a16="http://schemas.microsoft.com/office/drawing/2014/main" id="{99F69DC7-3AE7-E60B-2377-4B4F72314B92}"/>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27743B-09AF-DFA3-B333-99F4D9A43DFB}"/>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9F40737-164C-459C-2ABE-C4DE4A29E373}"/>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74A28006-5F76-1896-7905-6715849C97AC}"/>
                </a:ext>
              </a:extLst>
            </p:cNvPr>
            <p:cNvGrpSpPr/>
            <p:nvPr userDrawn="1"/>
          </p:nvGrpSpPr>
          <p:grpSpPr>
            <a:xfrm>
              <a:off x="-1252333" y="2715185"/>
              <a:ext cx="2776521" cy="436736"/>
              <a:chOff x="-26865" y="2715185"/>
              <a:chExt cx="2776521" cy="436736"/>
            </a:xfrm>
          </p:grpSpPr>
          <p:cxnSp>
            <p:nvCxnSpPr>
              <p:cNvPr id="27" name="Straight Connector 26">
                <a:extLst>
                  <a:ext uri="{FF2B5EF4-FFF2-40B4-BE49-F238E27FC236}">
                    <a16:creationId xmlns:a16="http://schemas.microsoft.com/office/drawing/2014/main" id="{02985FB7-4D54-A096-221C-AB21916398BD}"/>
                  </a:ext>
                </a:extLst>
              </p:cNvPr>
              <p:cNvCxnSpPr/>
              <p:nvPr/>
            </p:nvCxnSpPr>
            <p:spPr>
              <a:xfrm>
                <a:off x="-26865" y="3151921"/>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DDEC85B-E1F4-38FE-0E5C-E5850D2C995F}"/>
                  </a:ext>
                </a:extLst>
              </p:cNvPr>
              <p:cNvCxnSpPr>
                <a:cxnSpLocks/>
              </p:cNvCxnSpPr>
              <p:nvPr/>
            </p:nvCxnSpPr>
            <p:spPr>
              <a:xfrm flipV="1">
                <a:off x="1368303" y="2877197"/>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E6622AE-52DB-9FD4-5FA6-F8C5F2606706}"/>
                  </a:ext>
                </a:extLst>
              </p:cNvPr>
              <p:cNvCxnSpPr>
                <a:cxnSpLocks/>
              </p:cNvCxnSpPr>
              <p:nvPr/>
            </p:nvCxnSpPr>
            <p:spPr>
              <a:xfrm>
                <a:off x="1695690" y="2877197"/>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9264108-0C61-CCC7-04EF-695A004F44BA}"/>
                  </a:ext>
                </a:extLst>
              </p:cNvPr>
              <p:cNvSpPr/>
              <p:nvPr/>
            </p:nvSpPr>
            <p:spPr>
              <a:xfrm>
                <a:off x="2432901" y="271518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A1F8E5A4-A013-ABE4-F3E5-36BBEE45994B}"/>
                </a:ext>
              </a:extLst>
            </p:cNvPr>
            <p:cNvGrpSpPr/>
            <p:nvPr userDrawn="1"/>
          </p:nvGrpSpPr>
          <p:grpSpPr>
            <a:xfrm>
              <a:off x="-1225468" y="3843225"/>
              <a:ext cx="2802371" cy="433101"/>
              <a:chOff x="-34420" y="3843718"/>
              <a:chExt cx="2802371" cy="433101"/>
            </a:xfrm>
          </p:grpSpPr>
          <p:cxnSp>
            <p:nvCxnSpPr>
              <p:cNvPr id="32" name="Straight Connector 31">
                <a:extLst>
                  <a:ext uri="{FF2B5EF4-FFF2-40B4-BE49-F238E27FC236}">
                    <a16:creationId xmlns:a16="http://schemas.microsoft.com/office/drawing/2014/main" id="{92CA967D-77D2-F89E-9996-2B247282DA6A}"/>
                  </a:ext>
                </a:extLst>
              </p:cNvPr>
              <p:cNvCxnSpPr/>
              <p:nvPr/>
            </p:nvCxnSpPr>
            <p:spPr>
              <a:xfrm flipV="1">
                <a:off x="-34420" y="3843718"/>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D106A27-9FB0-65D0-E42B-5A9345BBE7A8}"/>
                  </a:ext>
                </a:extLst>
              </p:cNvPr>
              <p:cNvCxnSpPr>
                <a:cxnSpLocks/>
              </p:cNvCxnSpPr>
              <p:nvPr/>
            </p:nvCxnSpPr>
            <p:spPr>
              <a:xfrm>
                <a:off x="1360748" y="3843718"/>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DA310D0-0781-F61D-3188-05A327C3E38C}"/>
                  </a:ext>
                </a:extLst>
              </p:cNvPr>
              <p:cNvCxnSpPr>
                <a:cxnSpLocks/>
              </p:cNvCxnSpPr>
              <p:nvPr/>
            </p:nvCxnSpPr>
            <p:spPr>
              <a:xfrm flipV="1">
                <a:off x="1688135" y="4118442"/>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74C60948-61FC-2116-FCE6-F05185B2432A}"/>
                  </a:ext>
                </a:extLst>
              </p:cNvPr>
              <p:cNvSpPr/>
              <p:nvPr/>
            </p:nvSpPr>
            <p:spPr>
              <a:xfrm>
                <a:off x="2451196" y="3960064"/>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37" name="Group 36">
            <a:extLst>
              <a:ext uri="{FF2B5EF4-FFF2-40B4-BE49-F238E27FC236}">
                <a16:creationId xmlns:a16="http://schemas.microsoft.com/office/drawing/2014/main" id="{A9D55038-C512-E74F-0316-32FA44AC85DA}"/>
              </a:ext>
            </a:extLst>
          </p:cNvPr>
          <p:cNvGrpSpPr/>
          <p:nvPr/>
        </p:nvGrpSpPr>
        <p:grpSpPr>
          <a:xfrm flipH="1">
            <a:off x="9674240" y="1121391"/>
            <a:ext cx="4841288" cy="5054000"/>
            <a:chOff x="-1259888" y="901609"/>
            <a:chExt cx="4841288" cy="5054000"/>
          </a:xfrm>
        </p:grpSpPr>
        <p:grpSp>
          <p:nvGrpSpPr>
            <p:cNvPr id="38" name="Group 37">
              <a:extLst>
                <a:ext uri="{FF2B5EF4-FFF2-40B4-BE49-F238E27FC236}">
                  <a16:creationId xmlns:a16="http://schemas.microsoft.com/office/drawing/2014/main" id="{CC8D5E8A-34C2-98F5-01F2-D2CAA76A0A9E}"/>
                </a:ext>
              </a:extLst>
            </p:cNvPr>
            <p:cNvGrpSpPr/>
            <p:nvPr userDrawn="1"/>
          </p:nvGrpSpPr>
          <p:grpSpPr>
            <a:xfrm>
              <a:off x="-1225468" y="901609"/>
              <a:ext cx="4806868" cy="664514"/>
              <a:chOff x="0" y="901609"/>
              <a:chExt cx="4806868" cy="664514"/>
            </a:xfrm>
          </p:grpSpPr>
          <p:cxnSp>
            <p:nvCxnSpPr>
              <p:cNvPr id="64" name="Straight Connector 63">
                <a:extLst>
                  <a:ext uri="{FF2B5EF4-FFF2-40B4-BE49-F238E27FC236}">
                    <a16:creationId xmlns:a16="http://schemas.microsoft.com/office/drawing/2014/main" id="{E6EEF1F3-D1D1-DEB4-E491-3B5E510B766B}"/>
                  </a:ext>
                </a:extLst>
              </p:cNvPr>
              <p:cNvCxnSpPr/>
              <p:nvPr/>
            </p:nvCxnSpPr>
            <p:spPr>
              <a:xfrm>
                <a:off x="0" y="1566123"/>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6BAF104D-64C5-1843-2B4A-2AEDAF0D6175}"/>
                  </a:ext>
                </a:extLst>
              </p:cNvPr>
              <p:cNvCxnSpPr>
                <a:cxnSpLocks/>
              </p:cNvCxnSpPr>
              <p:nvPr/>
            </p:nvCxnSpPr>
            <p:spPr>
              <a:xfrm flipV="1">
                <a:off x="2520285" y="1059987"/>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91F5277-EE93-31FB-AAD8-F64F97837DDA}"/>
                  </a:ext>
                </a:extLst>
              </p:cNvPr>
              <p:cNvCxnSpPr>
                <a:cxnSpLocks/>
              </p:cNvCxnSpPr>
              <p:nvPr/>
            </p:nvCxnSpPr>
            <p:spPr>
              <a:xfrm>
                <a:off x="3111690" y="1059987"/>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36A6A4EA-512C-BD8D-6200-C1B6D161AF96}"/>
                  </a:ext>
                </a:extLst>
              </p:cNvPr>
              <p:cNvSpPr/>
              <p:nvPr/>
            </p:nvSpPr>
            <p:spPr>
              <a:xfrm>
                <a:off x="4490113" y="901609"/>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9" name="Group 38">
              <a:extLst>
                <a:ext uri="{FF2B5EF4-FFF2-40B4-BE49-F238E27FC236}">
                  <a16:creationId xmlns:a16="http://schemas.microsoft.com/office/drawing/2014/main" id="{48417325-5CBC-9245-EBBF-5495BB114BB9}"/>
                </a:ext>
              </a:extLst>
            </p:cNvPr>
            <p:cNvGrpSpPr/>
            <p:nvPr userDrawn="1"/>
          </p:nvGrpSpPr>
          <p:grpSpPr>
            <a:xfrm flipV="1">
              <a:off x="-1225468" y="5291095"/>
              <a:ext cx="4806868" cy="664514"/>
              <a:chOff x="0" y="1232525"/>
              <a:chExt cx="4806868" cy="664514"/>
            </a:xfrm>
          </p:grpSpPr>
          <p:cxnSp>
            <p:nvCxnSpPr>
              <p:cNvPr id="60" name="Straight Connector 59">
                <a:extLst>
                  <a:ext uri="{FF2B5EF4-FFF2-40B4-BE49-F238E27FC236}">
                    <a16:creationId xmlns:a16="http://schemas.microsoft.com/office/drawing/2014/main" id="{2ABA872F-CF9E-97F0-0BEB-43E95F81970F}"/>
                  </a:ext>
                </a:extLst>
              </p:cNvPr>
              <p:cNvCxnSpPr/>
              <p:nvPr/>
            </p:nvCxnSpPr>
            <p:spPr>
              <a:xfrm>
                <a:off x="0" y="1897039"/>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E558871-BCDE-178B-024F-81DBE95811F1}"/>
                  </a:ext>
                </a:extLst>
              </p:cNvPr>
              <p:cNvCxnSpPr>
                <a:cxnSpLocks/>
              </p:cNvCxnSpPr>
              <p:nvPr/>
            </p:nvCxnSpPr>
            <p:spPr>
              <a:xfrm flipV="1">
                <a:off x="2520285" y="1390903"/>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13BB9F5-0BB8-705B-E8A1-5FA6735325E4}"/>
                  </a:ext>
                </a:extLst>
              </p:cNvPr>
              <p:cNvCxnSpPr>
                <a:cxnSpLocks/>
              </p:cNvCxnSpPr>
              <p:nvPr/>
            </p:nvCxnSpPr>
            <p:spPr>
              <a:xfrm>
                <a:off x="3111690" y="1390903"/>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2DF72871-077F-48BE-91AF-DE72A1841D14}"/>
                  </a:ext>
                </a:extLst>
              </p:cNvPr>
              <p:cNvSpPr/>
              <p:nvPr/>
            </p:nvSpPr>
            <p:spPr>
              <a:xfrm>
                <a:off x="4490113" y="123252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0917CABE-75B7-599D-4246-DCB5968A10A9}"/>
                </a:ext>
              </a:extLst>
            </p:cNvPr>
            <p:cNvGrpSpPr/>
            <p:nvPr userDrawn="1"/>
          </p:nvGrpSpPr>
          <p:grpSpPr>
            <a:xfrm>
              <a:off x="-1225469" y="1860637"/>
              <a:ext cx="3835321" cy="547270"/>
              <a:chOff x="-1" y="1860637"/>
              <a:chExt cx="3835321" cy="547270"/>
            </a:xfrm>
          </p:grpSpPr>
          <p:sp>
            <p:nvSpPr>
              <p:cNvPr id="56" name="Oval 55">
                <a:extLst>
                  <a:ext uri="{FF2B5EF4-FFF2-40B4-BE49-F238E27FC236}">
                    <a16:creationId xmlns:a16="http://schemas.microsoft.com/office/drawing/2014/main" id="{98A88CE2-C346-6A1C-2ECA-F96ED3759F52}"/>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7" name="Straight Connector 56">
                <a:extLst>
                  <a:ext uri="{FF2B5EF4-FFF2-40B4-BE49-F238E27FC236}">
                    <a16:creationId xmlns:a16="http://schemas.microsoft.com/office/drawing/2014/main" id="{5A2C42DA-B857-1726-C8D9-FE4710E5AF27}"/>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022A1339-07A9-9E34-F0B5-0FC956E053B1}"/>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39CB6646-AD5A-592F-1BBF-6F86BE47C2E5}"/>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41" name="Group 40">
              <a:extLst>
                <a:ext uri="{FF2B5EF4-FFF2-40B4-BE49-F238E27FC236}">
                  <a16:creationId xmlns:a16="http://schemas.microsoft.com/office/drawing/2014/main" id="{D2335E1C-3065-23F6-E27F-3F0198899BD3}"/>
                </a:ext>
              </a:extLst>
            </p:cNvPr>
            <p:cNvGrpSpPr/>
            <p:nvPr userDrawn="1"/>
          </p:nvGrpSpPr>
          <p:grpSpPr>
            <a:xfrm flipV="1">
              <a:off x="-1259888" y="4408929"/>
              <a:ext cx="3835321" cy="547270"/>
              <a:chOff x="-1" y="1860637"/>
              <a:chExt cx="3835321" cy="547270"/>
            </a:xfrm>
          </p:grpSpPr>
          <p:sp>
            <p:nvSpPr>
              <p:cNvPr id="52" name="Oval 51">
                <a:extLst>
                  <a:ext uri="{FF2B5EF4-FFF2-40B4-BE49-F238E27FC236}">
                    <a16:creationId xmlns:a16="http://schemas.microsoft.com/office/drawing/2014/main" id="{0054D5F9-BD76-DFA5-747D-63210423AF11}"/>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3" name="Straight Connector 52">
                <a:extLst>
                  <a:ext uri="{FF2B5EF4-FFF2-40B4-BE49-F238E27FC236}">
                    <a16:creationId xmlns:a16="http://schemas.microsoft.com/office/drawing/2014/main" id="{CCE92875-704E-A1B5-07E6-FAEFE45DBA51}"/>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465DD13-4162-48B0-8660-1DA77169F84E}"/>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5D16174-2600-C069-974A-6FEA86E0360D}"/>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273999E9-4737-2309-371C-9E0670D1FA16}"/>
                </a:ext>
              </a:extLst>
            </p:cNvPr>
            <p:cNvGrpSpPr/>
            <p:nvPr userDrawn="1"/>
          </p:nvGrpSpPr>
          <p:grpSpPr>
            <a:xfrm>
              <a:off x="-1252333" y="2715185"/>
              <a:ext cx="2776521" cy="436736"/>
              <a:chOff x="-26865" y="2715185"/>
              <a:chExt cx="2776521" cy="436736"/>
            </a:xfrm>
          </p:grpSpPr>
          <p:cxnSp>
            <p:nvCxnSpPr>
              <p:cNvPr id="48" name="Straight Connector 47">
                <a:extLst>
                  <a:ext uri="{FF2B5EF4-FFF2-40B4-BE49-F238E27FC236}">
                    <a16:creationId xmlns:a16="http://schemas.microsoft.com/office/drawing/2014/main" id="{F8BEE6AC-D79B-8E2A-ABF5-4EEEA5212958}"/>
                  </a:ext>
                </a:extLst>
              </p:cNvPr>
              <p:cNvCxnSpPr/>
              <p:nvPr/>
            </p:nvCxnSpPr>
            <p:spPr>
              <a:xfrm>
                <a:off x="-26865" y="3151921"/>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71D58E6-0CF0-201A-6AC4-AC76E73B91AC}"/>
                  </a:ext>
                </a:extLst>
              </p:cNvPr>
              <p:cNvCxnSpPr>
                <a:cxnSpLocks/>
              </p:cNvCxnSpPr>
              <p:nvPr/>
            </p:nvCxnSpPr>
            <p:spPr>
              <a:xfrm flipV="1">
                <a:off x="1368303" y="2877197"/>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3F8ECCF-CC37-3AD1-B56C-A8D4EAB0F408}"/>
                  </a:ext>
                </a:extLst>
              </p:cNvPr>
              <p:cNvCxnSpPr>
                <a:cxnSpLocks/>
              </p:cNvCxnSpPr>
              <p:nvPr/>
            </p:nvCxnSpPr>
            <p:spPr>
              <a:xfrm>
                <a:off x="1695690" y="2877197"/>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31674892-B2C7-136E-8594-C11B8E269F87}"/>
                  </a:ext>
                </a:extLst>
              </p:cNvPr>
              <p:cNvSpPr/>
              <p:nvPr/>
            </p:nvSpPr>
            <p:spPr>
              <a:xfrm>
                <a:off x="2432901" y="271518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3" name="Group 42">
              <a:extLst>
                <a:ext uri="{FF2B5EF4-FFF2-40B4-BE49-F238E27FC236}">
                  <a16:creationId xmlns:a16="http://schemas.microsoft.com/office/drawing/2014/main" id="{831C3464-516C-C4D2-7CEC-A8FAE9B21FCD}"/>
                </a:ext>
              </a:extLst>
            </p:cNvPr>
            <p:cNvGrpSpPr/>
            <p:nvPr userDrawn="1"/>
          </p:nvGrpSpPr>
          <p:grpSpPr>
            <a:xfrm>
              <a:off x="-1225468" y="3843225"/>
              <a:ext cx="2802371" cy="433101"/>
              <a:chOff x="-34420" y="3843718"/>
              <a:chExt cx="2802371" cy="433101"/>
            </a:xfrm>
          </p:grpSpPr>
          <p:cxnSp>
            <p:nvCxnSpPr>
              <p:cNvPr id="44" name="Straight Connector 43">
                <a:extLst>
                  <a:ext uri="{FF2B5EF4-FFF2-40B4-BE49-F238E27FC236}">
                    <a16:creationId xmlns:a16="http://schemas.microsoft.com/office/drawing/2014/main" id="{408CCADE-8B1D-0E30-0A68-1F46B13BC757}"/>
                  </a:ext>
                </a:extLst>
              </p:cNvPr>
              <p:cNvCxnSpPr/>
              <p:nvPr/>
            </p:nvCxnSpPr>
            <p:spPr>
              <a:xfrm flipV="1">
                <a:off x="-34420" y="3843718"/>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817E267-84D9-FC0C-E5D5-1DD3288DCC70}"/>
                  </a:ext>
                </a:extLst>
              </p:cNvPr>
              <p:cNvCxnSpPr>
                <a:cxnSpLocks/>
              </p:cNvCxnSpPr>
              <p:nvPr/>
            </p:nvCxnSpPr>
            <p:spPr>
              <a:xfrm>
                <a:off x="1360748" y="3843718"/>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A383401-6B48-1369-8E23-310FBDF1E0DF}"/>
                  </a:ext>
                </a:extLst>
              </p:cNvPr>
              <p:cNvCxnSpPr>
                <a:cxnSpLocks/>
              </p:cNvCxnSpPr>
              <p:nvPr/>
            </p:nvCxnSpPr>
            <p:spPr>
              <a:xfrm flipV="1">
                <a:off x="1688135" y="4118442"/>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715E2EA8-3EC1-AFA6-AC3A-1F5D01C1902E}"/>
                  </a:ext>
                </a:extLst>
              </p:cNvPr>
              <p:cNvSpPr/>
              <p:nvPr/>
            </p:nvSpPr>
            <p:spPr>
              <a:xfrm>
                <a:off x="2451196" y="3960064"/>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69" name="Oval 68">
            <a:extLst>
              <a:ext uri="{FF2B5EF4-FFF2-40B4-BE49-F238E27FC236}">
                <a16:creationId xmlns:a16="http://schemas.microsoft.com/office/drawing/2014/main" id="{18EDBFE5-F6A7-D377-B524-2A5E293A8580}"/>
              </a:ext>
            </a:extLst>
          </p:cNvPr>
          <p:cNvSpPr/>
          <p:nvPr/>
        </p:nvSpPr>
        <p:spPr>
          <a:xfrm>
            <a:off x="82718" y="6583140"/>
            <a:ext cx="233916" cy="233916"/>
          </a:xfrm>
          <a:prstGeom prst="ellipse">
            <a:avLst/>
          </a:prstGeom>
          <a:gradFill flip="none" rotWithShape="1">
            <a:gsLst>
              <a:gs pos="0">
                <a:srgbClr val="0072FF"/>
              </a:gs>
              <a:gs pos="99000">
                <a:srgbClr val="00C6FF"/>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solidFill>
                <a:schemeClr val="bg1"/>
              </a:solidFill>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F24298E1-B4F3-31E6-9C4D-5AE100CD89B6}"/>
              </a:ext>
            </a:extLst>
          </p:cNvPr>
          <p:cNvSpPr>
            <a:spLocks noGrp="1"/>
          </p:cNvSpPr>
          <p:nvPr>
            <p:ph type="sldNum" sz="quarter" idx="12"/>
          </p:nvPr>
        </p:nvSpPr>
        <p:spPr>
          <a:xfrm>
            <a:off x="58527" y="6566400"/>
            <a:ext cx="291600" cy="291600"/>
          </a:xfrm>
        </p:spPr>
        <p:txBody>
          <a:bodyPr/>
          <a:lstStyle>
            <a:lvl1pPr algn="ctr">
              <a:defRPr lang="en-VN" sz="700" kern="1200" smtClean="0">
                <a:solidFill>
                  <a:schemeClr val="bg1"/>
                </a:solidFill>
                <a:latin typeface="Arial" panose="020B0604020202020204" pitchFamily="34" charset="0"/>
                <a:ea typeface="+mn-ea"/>
                <a:cs typeface="Arial" panose="020B0604020202020204" pitchFamily="34" charset="0"/>
              </a:defRPr>
            </a:lvl1pPr>
          </a:lstStyle>
          <a:p>
            <a:fld id="{800C8475-47C1-49C9-BEE5-594F8CF4D71F}" type="slidenum">
              <a:rPr kumimoji="1" lang="ja-JP" altLang="en-US" smtClean="0"/>
              <a:pPr/>
              <a:t>‹#›</a:t>
            </a:fld>
            <a:endParaRPr kumimoji="1" lang="ja-JP" altLang="en-US"/>
          </a:p>
        </p:txBody>
      </p:sp>
      <p:sp>
        <p:nvSpPr>
          <p:cNvPr id="70" name="TextBox 69">
            <a:extLst>
              <a:ext uri="{FF2B5EF4-FFF2-40B4-BE49-F238E27FC236}">
                <a16:creationId xmlns:a16="http://schemas.microsoft.com/office/drawing/2014/main" id="{03E32705-3D72-A324-09E4-62DB4F73E8B8}"/>
              </a:ext>
            </a:extLst>
          </p:cNvPr>
          <p:cNvSpPr txBox="1"/>
          <p:nvPr/>
        </p:nvSpPr>
        <p:spPr>
          <a:xfrm>
            <a:off x="4702630" y="640081"/>
            <a:ext cx="3028822" cy="646331"/>
          </a:xfrm>
          <a:prstGeom prst="rect">
            <a:avLst/>
          </a:prstGeom>
          <a:gradFill>
            <a:gsLst>
              <a:gs pos="0">
                <a:srgbClr val="0072FF"/>
              </a:gs>
              <a:gs pos="100000">
                <a:srgbClr val="00C6FF"/>
              </a:gs>
            </a:gsLst>
            <a:path path="shape">
              <a:fillToRect l="50000" t="50000" r="50000" b="50000"/>
            </a:path>
          </a:gradFill>
        </p:spPr>
        <p:txBody>
          <a:bodyPr wrap="square" rtlCol="0" anchor="ctr">
            <a:spAutoFit/>
          </a:bodyPr>
          <a:lstStyle/>
          <a:p>
            <a:pPr algn="ctr"/>
            <a:endParaRPr lang="en-VN" sz="3600" b="1" dirty="0">
              <a:solidFill>
                <a:schemeClr val="bg1"/>
              </a:solidFill>
              <a:latin typeface="Times New Roman" panose="02020603050405020304" pitchFamily="18" charset="0"/>
              <a:cs typeface="Times New Roman" panose="02020603050405020304" pitchFamily="18" charset="0"/>
            </a:endParaRPr>
          </a:p>
        </p:txBody>
      </p:sp>
      <p:sp>
        <p:nvSpPr>
          <p:cNvPr id="73" name="Text Placeholder 72">
            <a:extLst>
              <a:ext uri="{FF2B5EF4-FFF2-40B4-BE49-F238E27FC236}">
                <a16:creationId xmlns:a16="http://schemas.microsoft.com/office/drawing/2014/main" id="{76C3F59F-1B16-EF53-7B37-4235433DF423}"/>
              </a:ext>
            </a:extLst>
          </p:cNvPr>
          <p:cNvSpPr>
            <a:spLocks noGrp="1"/>
          </p:cNvSpPr>
          <p:nvPr>
            <p:ph type="body" sz="quarter" idx="13" hasCustomPrompt="1"/>
          </p:nvPr>
        </p:nvSpPr>
        <p:spPr>
          <a:xfrm>
            <a:off x="2033899" y="1559014"/>
            <a:ext cx="8124204" cy="4153664"/>
          </a:xfrm>
        </p:spPr>
        <p:txBody>
          <a:bodyPr anchor="ctr">
            <a:normAutofit/>
          </a:bodyPr>
          <a:lstStyle>
            <a:lvl1pPr marL="514350" indent="-514350" algn="just">
              <a:lnSpc>
                <a:spcPct val="130000"/>
              </a:lnSpc>
              <a:spcBef>
                <a:spcPts val="300"/>
              </a:spcBef>
              <a:spcAft>
                <a:spcPts val="300"/>
              </a:spcAft>
              <a:buFont typeface="+mj-lt"/>
              <a:buAutoNum type="arabicPeriod"/>
              <a:defRPr sz="2800">
                <a:latin typeface="Arial" panose="020B0604020202020204" pitchFamily="34" charset="0"/>
                <a:cs typeface="Arial" panose="020B0604020202020204" pitchFamily="34" charset="0"/>
              </a:defRPr>
            </a:lvl1pPr>
            <a:lvl2pPr marL="914400" indent="-457200" algn="ctr">
              <a:buFont typeface="+mj-lt"/>
              <a:buAutoNum type="arabicPeriod"/>
              <a:defRPr>
                <a:latin typeface="Arial" panose="020B0604020202020204" pitchFamily="34" charset="0"/>
                <a:cs typeface="Arial" panose="020B0604020202020204" pitchFamily="34" charset="0"/>
              </a:defRPr>
            </a:lvl2pPr>
            <a:lvl3pPr marL="1371600" indent="-457200" algn="ctr">
              <a:buFont typeface="+mj-lt"/>
              <a:buAutoNum type="arabicPeriod"/>
              <a:defRPr>
                <a:latin typeface="Arial" panose="020B0604020202020204" pitchFamily="34" charset="0"/>
                <a:cs typeface="Arial" panose="020B0604020202020204" pitchFamily="34" charset="0"/>
              </a:defRPr>
            </a:lvl3pPr>
            <a:lvl4pPr marL="1714500" indent="-342900" algn="ctr">
              <a:buFont typeface="+mj-lt"/>
              <a:buAutoNum type="arabicPeriod"/>
              <a:defRPr>
                <a:latin typeface="Arial" panose="020B0604020202020204" pitchFamily="34" charset="0"/>
                <a:cs typeface="Arial" panose="020B0604020202020204" pitchFamily="34" charset="0"/>
              </a:defRPr>
            </a:lvl4pPr>
            <a:lvl5pPr marL="2171700" indent="-342900" algn="ctr">
              <a:buFont typeface="+mj-lt"/>
              <a:buAutoNum type="arabicPeriod"/>
              <a:defRPr>
                <a:latin typeface="Arial" panose="020B0604020202020204" pitchFamily="34" charset="0"/>
                <a:cs typeface="Arial" panose="020B0604020202020204" pitchFamily="34" charset="0"/>
              </a:defRPr>
            </a:lvl5pPr>
          </a:lstStyle>
          <a:p>
            <a:pPr lvl="0"/>
            <a:r>
              <a:rPr lang="en-US" dirty="0" err="1"/>
              <a:t>Mục</a:t>
            </a:r>
            <a:r>
              <a:rPr lang="en-US" dirty="0"/>
              <a:t> 1</a:t>
            </a:r>
          </a:p>
          <a:p>
            <a:pPr lvl="0"/>
            <a:r>
              <a:rPr lang="en-US" dirty="0" err="1"/>
              <a:t>Mục</a:t>
            </a:r>
            <a:r>
              <a:rPr lang="en-US" dirty="0"/>
              <a:t> 2</a:t>
            </a:r>
          </a:p>
          <a:p>
            <a:pPr lvl="0"/>
            <a:r>
              <a:rPr lang="en-US" dirty="0" err="1"/>
              <a:t>Mục</a:t>
            </a:r>
            <a:r>
              <a:rPr lang="en-US" dirty="0"/>
              <a:t> 3</a:t>
            </a:r>
          </a:p>
          <a:p>
            <a:pPr lvl="0"/>
            <a:r>
              <a:rPr lang="en-US" dirty="0" err="1"/>
              <a:t>Mục</a:t>
            </a:r>
            <a:r>
              <a:rPr lang="en-US" dirty="0"/>
              <a:t> 4</a:t>
            </a:r>
          </a:p>
          <a:p>
            <a:pPr lvl="0"/>
            <a:r>
              <a:rPr lang="en-US" dirty="0" err="1"/>
              <a:t>Mục</a:t>
            </a:r>
            <a:r>
              <a:rPr lang="en-US" dirty="0"/>
              <a:t> 5</a:t>
            </a:r>
          </a:p>
        </p:txBody>
      </p:sp>
      <p:sp>
        <p:nvSpPr>
          <p:cNvPr id="75" name="Isosceles Triangle 12">
            <a:extLst>
              <a:ext uri="{FF2B5EF4-FFF2-40B4-BE49-F238E27FC236}">
                <a16:creationId xmlns:a16="http://schemas.microsoft.com/office/drawing/2014/main" id="{A388E1C1-619D-B3DE-405E-FEBD285E8A4D}"/>
              </a:ext>
            </a:extLst>
          </p:cNvPr>
          <p:cNvSpPr/>
          <p:nvPr/>
        </p:nvSpPr>
        <p:spPr>
          <a:xfrm rot="10800000">
            <a:off x="0" y="0"/>
            <a:ext cx="715617" cy="616911"/>
          </a:xfrm>
          <a:prstGeom prst="triangle">
            <a:avLst>
              <a:gd name="adj" fmla="val 100000"/>
            </a:avLst>
          </a:prstGeom>
          <a:solidFill>
            <a:srgbClr val="007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7C853EEA-59DB-F0D6-265D-88168C2394BB}"/>
              </a:ext>
            </a:extLst>
          </p:cNvPr>
          <p:cNvGrpSpPr/>
          <p:nvPr/>
        </p:nvGrpSpPr>
        <p:grpSpPr>
          <a:xfrm>
            <a:off x="58527" y="40944"/>
            <a:ext cx="2869771" cy="886519"/>
            <a:chOff x="44879" y="27296"/>
            <a:chExt cx="2869771" cy="886519"/>
          </a:xfrm>
          <a:solidFill>
            <a:srgbClr val="0072FF"/>
          </a:solidFill>
        </p:grpSpPr>
        <p:cxnSp>
          <p:nvCxnSpPr>
            <p:cNvPr id="77" name="Straight Connector 76">
              <a:extLst>
                <a:ext uri="{FF2B5EF4-FFF2-40B4-BE49-F238E27FC236}">
                  <a16:creationId xmlns:a16="http://schemas.microsoft.com/office/drawing/2014/main" id="{F437A5D6-1DC7-D389-82D2-23162AC05FBF}"/>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96068C2-8F0E-EB5D-CA9A-7015104FFBD1}"/>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C8D9F136-81C9-C695-8C54-BACD26A69D63}"/>
                </a:ext>
              </a:extLst>
            </p:cNvPr>
            <p:cNvCxnSpPr>
              <a:cxnSpLocks/>
            </p:cNvCxnSpPr>
            <p:nvPr/>
          </p:nvCxnSpPr>
          <p:spPr>
            <a:xfrm flipV="1">
              <a:off x="52214" y="654128"/>
              <a:ext cx="0" cy="25968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2" name="Date Placeholder 1">
            <a:extLst>
              <a:ext uri="{FF2B5EF4-FFF2-40B4-BE49-F238E27FC236}">
                <a16:creationId xmlns:a16="http://schemas.microsoft.com/office/drawing/2014/main" id="{D1B4C13D-5A18-5AEA-36B7-4E32F182BE34}"/>
              </a:ext>
            </a:extLst>
          </p:cNvPr>
          <p:cNvSpPr>
            <a:spLocks noGrp="1"/>
          </p:cNvSpPr>
          <p:nvPr>
            <p:ph type="dt" sz="half" idx="14"/>
          </p:nvPr>
        </p:nvSpPr>
        <p:spPr>
          <a:xfrm>
            <a:off x="796022" y="6454635"/>
            <a:ext cx="2132276" cy="266840"/>
          </a:xfrm>
        </p:spPr>
        <p:txBody>
          <a:bodyPr/>
          <a:lstStyle>
            <a:lvl1pPr>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547C34CA-7153-4941-88F2-C5EB28E4F17F}" type="datetime1">
              <a:rPr kumimoji="1" lang="en-US" altLang="ja-JP" smtClean="0"/>
              <a:t>12/3/2023</a:t>
            </a:fld>
            <a:endParaRPr kumimoji="1" lang="ja-JP" altLang="en-US"/>
          </a:p>
        </p:txBody>
      </p:sp>
      <p:sp>
        <p:nvSpPr>
          <p:cNvPr id="68" name="Text Placeholder 67">
            <a:extLst>
              <a:ext uri="{FF2B5EF4-FFF2-40B4-BE49-F238E27FC236}">
                <a16:creationId xmlns:a16="http://schemas.microsoft.com/office/drawing/2014/main" id="{F56C1099-1EF4-24C1-B5E1-A484342C74DE}"/>
              </a:ext>
            </a:extLst>
          </p:cNvPr>
          <p:cNvSpPr>
            <a:spLocks noGrp="1"/>
          </p:cNvSpPr>
          <p:nvPr>
            <p:ph type="body" sz="quarter" idx="15" hasCustomPrompt="1"/>
          </p:nvPr>
        </p:nvSpPr>
        <p:spPr>
          <a:xfrm>
            <a:off x="4859729" y="734646"/>
            <a:ext cx="2714625" cy="457200"/>
          </a:xfrm>
        </p:spPr>
        <p:txBody>
          <a:bodyPr anchor="ctr">
            <a:noAutofit/>
          </a:bodyPr>
          <a:lstStyle>
            <a:lvl1pPr marL="0" indent="0" algn="ctr">
              <a:buNone/>
              <a:defRPr sz="3600" b="1">
                <a:solidFill>
                  <a:schemeClr val="bg1"/>
                </a:solidFill>
                <a:latin typeface="Times New Roman" panose="02020603050405020304" pitchFamily="18" charset="0"/>
                <a:cs typeface="Times New Roman" panose="02020603050405020304" pitchFamily="18" charset="0"/>
              </a:defRPr>
            </a:lvl1pPr>
          </a:lstStyle>
          <a:p>
            <a:pPr lvl="0"/>
            <a:r>
              <a:rPr lang="en-VN" dirty="0"/>
              <a:t>NỘI DUNG</a:t>
            </a:r>
          </a:p>
        </p:txBody>
      </p:sp>
      <p:sp>
        <p:nvSpPr>
          <p:cNvPr id="3" name="Freeform 2">
            <a:extLst>
              <a:ext uri="{FF2B5EF4-FFF2-40B4-BE49-F238E27FC236}">
                <a16:creationId xmlns:a16="http://schemas.microsoft.com/office/drawing/2014/main" id="{B50720F1-D33A-570A-ED4C-A35648E701D3}"/>
              </a:ext>
            </a:extLst>
          </p:cNvPr>
          <p:cNvSpPr/>
          <p:nvPr/>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spTree>
    <p:extLst>
      <p:ext uri="{BB962C8B-B14F-4D97-AF65-F5344CB8AC3E}">
        <p14:creationId xmlns:p14="http://schemas.microsoft.com/office/powerpoint/2010/main" val="1611364529"/>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ục lục">
    <p:spTree>
      <p:nvGrpSpPr>
        <p:cNvPr id="1" name=""/>
        <p:cNvGrpSpPr/>
        <p:nvPr/>
      </p:nvGrpSpPr>
      <p:grpSpPr>
        <a:xfrm>
          <a:off x="0" y="0"/>
          <a:ext cx="0" cy="0"/>
          <a:chOff x="0" y="0"/>
          <a:chExt cx="0" cy="0"/>
        </a:xfrm>
      </p:grpSpPr>
      <p:sp>
        <p:nvSpPr>
          <p:cNvPr id="80" name="Isosceles Triangle 12">
            <a:extLst>
              <a:ext uri="{FF2B5EF4-FFF2-40B4-BE49-F238E27FC236}">
                <a16:creationId xmlns:a16="http://schemas.microsoft.com/office/drawing/2014/main" id="{72826670-EA95-0D41-31A4-F445474455F7}"/>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FC178CED-135F-0B63-CD69-F01713607F73}"/>
              </a:ext>
            </a:extLst>
          </p:cNvPr>
          <p:cNvGrpSpPr/>
          <p:nvPr userDrawn="1"/>
        </p:nvGrpSpPr>
        <p:grpSpPr>
          <a:xfrm flipH="1" flipV="1">
            <a:off x="9263702" y="5930537"/>
            <a:ext cx="2869771" cy="886519"/>
            <a:chOff x="44879" y="27296"/>
            <a:chExt cx="2869771" cy="886519"/>
          </a:xfrm>
          <a:solidFill>
            <a:srgbClr val="0072FF"/>
          </a:solidFill>
        </p:grpSpPr>
        <p:cxnSp>
          <p:nvCxnSpPr>
            <p:cNvPr id="82" name="Straight Connector 81">
              <a:extLst>
                <a:ext uri="{FF2B5EF4-FFF2-40B4-BE49-F238E27FC236}">
                  <a16:creationId xmlns:a16="http://schemas.microsoft.com/office/drawing/2014/main" id="{D0441D2A-FC76-0844-7EA5-B632F99E2E0D}"/>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E0C48DFD-25B4-6AF8-8C94-3C8B50B23C18}"/>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CA6305E-4BEE-7CC0-EE96-38938F764389}"/>
                </a:ext>
              </a:extLst>
            </p:cNvPr>
            <p:cNvCxnSpPr>
              <a:cxnSpLocks/>
            </p:cNvCxnSpPr>
            <p:nvPr/>
          </p:nvCxnSpPr>
          <p:spPr>
            <a:xfrm flipH="1" flipV="1">
              <a:off x="52214" y="654128"/>
              <a:ext cx="0" cy="25968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4" name="Footer Placeholder 3">
            <a:extLst>
              <a:ext uri="{FF2B5EF4-FFF2-40B4-BE49-F238E27FC236}">
                <a16:creationId xmlns:a16="http://schemas.microsoft.com/office/drawing/2014/main" id="{745F02F9-19CB-F108-6F35-1A02C9BECF5E}"/>
              </a:ext>
            </a:extLst>
          </p:cNvPr>
          <p:cNvSpPr>
            <a:spLocks noGrp="1"/>
          </p:cNvSpPr>
          <p:nvPr>
            <p:ph type="ftr" sz="quarter" idx="11"/>
          </p:nvPr>
        </p:nvSpPr>
        <p:spPr>
          <a:xfrm>
            <a:off x="3465443" y="6466114"/>
            <a:ext cx="5261114" cy="255361"/>
          </a:xfrm>
        </p:spPr>
        <p:txBody>
          <a:bodyPr/>
          <a:lstStyle>
            <a:lvl1pPr>
              <a:defRPr sz="1100">
                <a:latin typeface="Arial" panose="020B0604020202020204" pitchFamily="34" charset="0"/>
                <a:cs typeface="Arial" panose="020B0604020202020204" pitchFamily="34" charset="0"/>
              </a:defRPr>
            </a:lvl1pPr>
          </a:lstStyle>
          <a:p>
            <a:r>
              <a:rPr lang="vi-VN" dirty="0"/>
              <a:t>Thực hiện bởi Trường Đại học Công nghệ Thông tin, ĐHQG-HCM</a:t>
            </a:r>
            <a:endParaRPr lang="en-VN" dirty="0"/>
          </a:p>
        </p:txBody>
      </p:sp>
      <p:grpSp>
        <p:nvGrpSpPr>
          <p:cNvPr id="36" name="Group 35">
            <a:extLst>
              <a:ext uri="{FF2B5EF4-FFF2-40B4-BE49-F238E27FC236}">
                <a16:creationId xmlns:a16="http://schemas.microsoft.com/office/drawing/2014/main" id="{11E5AAB4-F14E-4F9C-E123-7635A7EF6275}"/>
              </a:ext>
            </a:extLst>
          </p:cNvPr>
          <p:cNvGrpSpPr/>
          <p:nvPr userDrawn="1"/>
        </p:nvGrpSpPr>
        <p:grpSpPr>
          <a:xfrm>
            <a:off x="-2395022" y="1121391"/>
            <a:ext cx="4841288" cy="5054000"/>
            <a:chOff x="-1259888" y="901609"/>
            <a:chExt cx="4841288" cy="5054000"/>
          </a:xfrm>
        </p:grpSpPr>
        <p:grpSp>
          <p:nvGrpSpPr>
            <p:cNvPr id="6" name="Group 5">
              <a:extLst>
                <a:ext uri="{FF2B5EF4-FFF2-40B4-BE49-F238E27FC236}">
                  <a16:creationId xmlns:a16="http://schemas.microsoft.com/office/drawing/2014/main" id="{A2E31223-939B-D84C-4ACC-CDC6CEB64FEF}"/>
                </a:ext>
              </a:extLst>
            </p:cNvPr>
            <p:cNvGrpSpPr/>
            <p:nvPr userDrawn="1"/>
          </p:nvGrpSpPr>
          <p:grpSpPr>
            <a:xfrm>
              <a:off x="-1225468" y="901609"/>
              <a:ext cx="4806868" cy="664514"/>
              <a:chOff x="0" y="901609"/>
              <a:chExt cx="4806868" cy="664514"/>
            </a:xfrm>
          </p:grpSpPr>
          <p:cxnSp>
            <p:nvCxnSpPr>
              <p:cNvPr id="7" name="Straight Connector 6">
                <a:extLst>
                  <a:ext uri="{FF2B5EF4-FFF2-40B4-BE49-F238E27FC236}">
                    <a16:creationId xmlns:a16="http://schemas.microsoft.com/office/drawing/2014/main" id="{2DB06BED-50E6-B29E-B929-6D7717DB8E5E}"/>
                  </a:ext>
                </a:extLst>
              </p:cNvPr>
              <p:cNvCxnSpPr/>
              <p:nvPr/>
            </p:nvCxnSpPr>
            <p:spPr>
              <a:xfrm>
                <a:off x="0" y="1566123"/>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58C69F9-0B5B-5D9E-7034-C8237177065E}"/>
                  </a:ext>
                </a:extLst>
              </p:cNvPr>
              <p:cNvCxnSpPr>
                <a:cxnSpLocks/>
              </p:cNvCxnSpPr>
              <p:nvPr/>
            </p:nvCxnSpPr>
            <p:spPr>
              <a:xfrm flipV="1">
                <a:off x="2520285" y="1059987"/>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F5F07FD-916F-9286-7ADA-4A2252FCBB28}"/>
                  </a:ext>
                </a:extLst>
              </p:cNvPr>
              <p:cNvCxnSpPr>
                <a:cxnSpLocks/>
              </p:cNvCxnSpPr>
              <p:nvPr/>
            </p:nvCxnSpPr>
            <p:spPr>
              <a:xfrm>
                <a:off x="3111690" y="1059987"/>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23A8BE15-FC97-76D3-BF6B-29B7114D4716}"/>
                  </a:ext>
                </a:extLst>
              </p:cNvPr>
              <p:cNvSpPr/>
              <p:nvPr/>
            </p:nvSpPr>
            <p:spPr>
              <a:xfrm>
                <a:off x="4490113" y="901609"/>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a:extLst>
                <a:ext uri="{FF2B5EF4-FFF2-40B4-BE49-F238E27FC236}">
                  <a16:creationId xmlns:a16="http://schemas.microsoft.com/office/drawing/2014/main" id="{04AB711F-106D-5EA6-AAFA-CF1A979FF6F9}"/>
                </a:ext>
              </a:extLst>
            </p:cNvPr>
            <p:cNvGrpSpPr/>
            <p:nvPr userDrawn="1"/>
          </p:nvGrpSpPr>
          <p:grpSpPr>
            <a:xfrm flipV="1">
              <a:off x="-1225468" y="5291095"/>
              <a:ext cx="4806868" cy="664514"/>
              <a:chOff x="0" y="1232525"/>
              <a:chExt cx="4806868" cy="664514"/>
            </a:xfrm>
          </p:grpSpPr>
          <p:cxnSp>
            <p:nvCxnSpPr>
              <p:cNvPr id="12" name="Straight Connector 11">
                <a:extLst>
                  <a:ext uri="{FF2B5EF4-FFF2-40B4-BE49-F238E27FC236}">
                    <a16:creationId xmlns:a16="http://schemas.microsoft.com/office/drawing/2014/main" id="{5660A401-E892-4348-0DC3-086E4EF0B6E4}"/>
                  </a:ext>
                </a:extLst>
              </p:cNvPr>
              <p:cNvCxnSpPr/>
              <p:nvPr/>
            </p:nvCxnSpPr>
            <p:spPr>
              <a:xfrm>
                <a:off x="0" y="1897039"/>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AFDB122-E638-017C-654A-F8EC6AB0B27F}"/>
                  </a:ext>
                </a:extLst>
              </p:cNvPr>
              <p:cNvCxnSpPr>
                <a:cxnSpLocks/>
              </p:cNvCxnSpPr>
              <p:nvPr/>
            </p:nvCxnSpPr>
            <p:spPr>
              <a:xfrm flipV="1">
                <a:off x="2520285" y="1390903"/>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C676F38-72FE-4F76-7E67-580148C08A51}"/>
                  </a:ext>
                </a:extLst>
              </p:cNvPr>
              <p:cNvCxnSpPr>
                <a:cxnSpLocks/>
              </p:cNvCxnSpPr>
              <p:nvPr/>
            </p:nvCxnSpPr>
            <p:spPr>
              <a:xfrm>
                <a:off x="3111690" y="1390903"/>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7E06E3C-C182-FD6B-BB7B-4847F4323944}"/>
                  </a:ext>
                </a:extLst>
              </p:cNvPr>
              <p:cNvSpPr/>
              <p:nvPr/>
            </p:nvSpPr>
            <p:spPr>
              <a:xfrm>
                <a:off x="4490113" y="123252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821F68F9-560D-A608-4130-5D9040FE3F01}"/>
                </a:ext>
              </a:extLst>
            </p:cNvPr>
            <p:cNvGrpSpPr/>
            <p:nvPr userDrawn="1"/>
          </p:nvGrpSpPr>
          <p:grpSpPr>
            <a:xfrm>
              <a:off x="-1225469" y="1860637"/>
              <a:ext cx="3835321" cy="547270"/>
              <a:chOff x="-1" y="1860637"/>
              <a:chExt cx="3835321" cy="547270"/>
            </a:xfrm>
          </p:grpSpPr>
          <p:sp>
            <p:nvSpPr>
              <p:cNvPr id="17" name="Oval 16">
                <a:extLst>
                  <a:ext uri="{FF2B5EF4-FFF2-40B4-BE49-F238E27FC236}">
                    <a16:creationId xmlns:a16="http://schemas.microsoft.com/office/drawing/2014/main" id="{A6A5574E-F30D-A49F-E874-231C445514E4}"/>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1AABF66E-DE89-B1F6-062E-2BC96ADE0530}"/>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B0E2531-6E1E-6A7F-6704-D0334B1AB6C8}"/>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6A1DDC-0D65-0297-E1E5-DC4B2441C524}"/>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C25C9018-B01E-F47F-3802-C002B3E7B2AF}"/>
                </a:ext>
              </a:extLst>
            </p:cNvPr>
            <p:cNvGrpSpPr/>
            <p:nvPr userDrawn="1"/>
          </p:nvGrpSpPr>
          <p:grpSpPr>
            <a:xfrm flipV="1">
              <a:off x="-1259888" y="4408929"/>
              <a:ext cx="3835321" cy="547270"/>
              <a:chOff x="-1" y="1860637"/>
              <a:chExt cx="3835321" cy="547270"/>
            </a:xfrm>
          </p:grpSpPr>
          <p:sp>
            <p:nvSpPr>
              <p:cNvPr id="22" name="Oval 21">
                <a:extLst>
                  <a:ext uri="{FF2B5EF4-FFF2-40B4-BE49-F238E27FC236}">
                    <a16:creationId xmlns:a16="http://schemas.microsoft.com/office/drawing/2014/main" id="{17C82ECD-21F2-F43B-6992-AE7FB9F2798F}"/>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a:extLst>
                  <a:ext uri="{FF2B5EF4-FFF2-40B4-BE49-F238E27FC236}">
                    <a16:creationId xmlns:a16="http://schemas.microsoft.com/office/drawing/2014/main" id="{99F69DC7-3AE7-E60B-2377-4B4F72314B92}"/>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E27743B-09AF-DFA3-B333-99F4D9A43DFB}"/>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9F40737-164C-459C-2ABE-C4DE4A29E373}"/>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74A28006-5F76-1896-7905-6715849C97AC}"/>
                </a:ext>
              </a:extLst>
            </p:cNvPr>
            <p:cNvGrpSpPr/>
            <p:nvPr userDrawn="1"/>
          </p:nvGrpSpPr>
          <p:grpSpPr>
            <a:xfrm>
              <a:off x="-1252333" y="2715185"/>
              <a:ext cx="2776521" cy="436736"/>
              <a:chOff x="-26865" y="2715185"/>
              <a:chExt cx="2776521" cy="436736"/>
            </a:xfrm>
          </p:grpSpPr>
          <p:cxnSp>
            <p:nvCxnSpPr>
              <p:cNvPr id="27" name="Straight Connector 26">
                <a:extLst>
                  <a:ext uri="{FF2B5EF4-FFF2-40B4-BE49-F238E27FC236}">
                    <a16:creationId xmlns:a16="http://schemas.microsoft.com/office/drawing/2014/main" id="{02985FB7-4D54-A096-221C-AB21916398BD}"/>
                  </a:ext>
                </a:extLst>
              </p:cNvPr>
              <p:cNvCxnSpPr/>
              <p:nvPr/>
            </p:nvCxnSpPr>
            <p:spPr>
              <a:xfrm>
                <a:off x="-26865" y="3151921"/>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DDEC85B-E1F4-38FE-0E5C-E5850D2C995F}"/>
                  </a:ext>
                </a:extLst>
              </p:cNvPr>
              <p:cNvCxnSpPr>
                <a:cxnSpLocks/>
              </p:cNvCxnSpPr>
              <p:nvPr/>
            </p:nvCxnSpPr>
            <p:spPr>
              <a:xfrm flipV="1">
                <a:off x="1368303" y="2877197"/>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E6622AE-52DB-9FD4-5FA6-F8C5F2606706}"/>
                  </a:ext>
                </a:extLst>
              </p:cNvPr>
              <p:cNvCxnSpPr>
                <a:cxnSpLocks/>
              </p:cNvCxnSpPr>
              <p:nvPr/>
            </p:nvCxnSpPr>
            <p:spPr>
              <a:xfrm>
                <a:off x="1695690" y="2877197"/>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69264108-0C61-CCC7-04EF-695A004F44BA}"/>
                  </a:ext>
                </a:extLst>
              </p:cNvPr>
              <p:cNvSpPr/>
              <p:nvPr/>
            </p:nvSpPr>
            <p:spPr>
              <a:xfrm>
                <a:off x="2432901" y="271518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A1F8E5A4-A013-ABE4-F3E5-36BBEE45994B}"/>
                </a:ext>
              </a:extLst>
            </p:cNvPr>
            <p:cNvGrpSpPr/>
            <p:nvPr userDrawn="1"/>
          </p:nvGrpSpPr>
          <p:grpSpPr>
            <a:xfrm>
              <a:off x="-1225468" y="3843225"/>
              <a:ext cx="2802371" cy="433101"/>
              <a:chOff x="-34420" y="3843718"/>
              <a:chExt cx="2802371" cy="433101"/>
            </a:xfrm>
          </p:grpSpPr>
          <p:cxnSp>
            <p:nvCxnSpPr>
              <p:cNvPr id="32" name="Straight Connector 31">
                <a:extLst>
                  <a:ext uri="{FF2B5EF4-FFF2-40B4-BE49-F238E27FC236}">
                    <a16:creationId xmlns:a16="http://schemas.microsoft.com/office/drawing/2014/main" id="{92CA967D-77D2-F89E-9996-2B247282DA6A}"/>
                  </a:ext>
                </a:extLst>
              </p:cNvPr>
              <p:cNvCxnSpPr/>
              <p:nvPr/>
            </p:nvCxnSpPr>
            <p:spPr>
              <a:xfrm flipV="1">
                <a:off x="-34420" y="3843718"/>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D106A27-9FB0-65D0-E42B-5A9345BBE7A8}"/>
                  </a:ext>
                </a:extLst>
              </p:cNvPr>
              <p:cNvCxnSpPr>
                <a:cxnSpLocks/>
              </p:cNvCxnSpPr>
              <p:nvPr/>
            </p:nvCxnSpPr>
            <p:spPr>
              <a:xfrm>
                <a:off x="1360748" y="3843718"/>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DA310D0-0781-F61D-3188-05A327C3E38C}"/>
                  </a:ext>
                </a:extLst>
              </p:cNvPr>
              <p:cNvCxnSpPr>
                <a:cxnSpLocks/>
              </p:cNvCxnSpPr>
              <p:nvPr/>
            </p:nvCxnSpPr>
            <p:spPr>
              <a:xfrm flipV="1">
                <a:off x="1688135" y="4118442"/>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74C60948-61FC-2116-FCE6-F05185B2432A}"/>
                  </a:ext>
                </a:extLst>
              </p:cNvPr>
              <p:cNvSpPr/>
              <p:nvPr/>
            </p:nvSpPr>
            <p:spPr>
              <a:xfrm>
                <a:off x="2451196" y="3960064"/>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37" name="Group 36">
            <a:extLst>
              <a:ext uri="{FF2B5EF4-FFF2-40B4-BE49-F238E27FC236}">
                <a16:creationId xmlns:a16="http://schemas.microsoft.com/office/drawing/2014/main" id="{A9D55038-C512-E74F-0316-32FA44AC85DA}"/>
              </a:ext>
            </a:extLst>
          </p:cNvPr>
          <p:cNvGrpSpPr/>
          <p:nvPr userDrawn="1"/>
        </p:nvGrpSpPr>
        <p:grpSpPr>
          <a:xfrm flipH="1">
            <a:off x="9712829" y="1121391"/>
            <a:ext cx="4841288" cy="5054000"/>
            <a:chOff x="-1259888" y="901609"/>
            <a:chExt cx="4841288" cy="5054000"/>
          </a:xfrm>
        </p:grpSpPr>
        <p:grpSp>
          <p:nvGrpSpPr>
            <p:cNvPr id="38" name="Group 37">
              <a:extLst>
                <a:ext uri="{FF2B5EF4-FFF2-40B4-BE49-F238E27FC236}">
                  <a16:creationId xmlns:a16="http://schemas.microsoft.com/office/drawing/2014/main" id="{CC8D5E8A-34C2-98F5-01F2-D2CAA76A0A9E}"/>
                </a:ext>
              </a:extLst>
            </p:cNvPr>
            <p:cNvGrpSpPr/>
            <p:nvPr userDrawn="1"/>
          </p:nvGrpSpPr>
          <p:grpSpPr>
            <a:xfrm>
              <a:off x="-1225468" y="901609"/>
              <a:ext cx="4806868" cy="664514"/>
              <a:chOff x="0" y="901609"/>
              <a:chExt cx="4806868" cy="664514"/>
            </a:xfrm>
          </p:grpSpPr>
          <p:cxnSp>
            <p:nvCxnSpPr>
              <p:cNvPr id="64" name="Straight Connector 63">
                <a:extLst>
                  <a:ext uri="{FF2B5EF4-FFF2-40B4-BE49-F238E27FC236}">
                    <a16:creationId xmlns:a16="http://schemas.microsoft.com/office/drawing/2014/main" id="{E6EEF1F3-D1D1-DEB4-E491-3B5E510B766B}"/>
                  </a:ext>
                </a:extLst>
              </p:cNvPr>
              <p:cNvCxnSpPr/>
              <p:nvPr/>
            </p:nvCxnSpPr>
            <p:spPr>
              <a:xfrm>
                <a:off x="0" y="1566123"/>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6BAF104D-64C5-1843-2B4A-2AEDAF0D6175}"/>
                  </a:ext>
                </a:extLst>
              </p:cNvPr>
              <p:cNvCxnSpPr>
                <a:cxnSpLocks/>
              </p:cNvCxnSpPr>
              <p:nvPr/>
            </p:nvCxnSpPr>
            <p:spPr>
              <a:xfrm flipV="1">
                <a:off x="2520285" y="1059987"/>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91F5277-EE93-31FB-AAD8-F64F97837DDA}"/>
                  </a:ext>
                </a:extLst>
              </p:cNvPr>
              <p:cNvCxnSpPr>
                <a:cxnSpLocks/>
              </p:cNvCxnSpPr>
              <p:nvPr/>
            </p:nvCxnSpPr>
            <p:spPr>
              <a:xfrm>
                <a:off x="3111690" y="1059987"/>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36A6A4EA-512C-BD8D-6200-C1B6D161AF96}"/>
                  </a:ext>
                </a:extLst>
              </p:cNvPr>
              <p:cNvSpPr/>
              <p:nvPr/>
            </p:nvSpPr>
            <p:spPr>
              <a:xfrm>
                <a:off x="4490113" y="901609"/>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9" name="Group 38">
              <a:extLst>
                <a:ext uri="{FF2B5EF4-FFF2-40B4-BE49-F238E27FC236}">
                  <a16:creationId xmlns:a16="http://schemas.microsoft.com/office/drawing/2014/main" id="{48417325-5CBC-9245-EBBF-5495BB114BB9}"/>
                </a:ext>
              </a:extLst>
            </p:cNvPr>
            <p:cNvGrpSpPr/>
            <p:nvPr userDrawn="1"/>
          </p:nvGrpSpPr>
          <p:grpSpPr>
            <a:xfrm flipV="1">
              <a:off x="-1225468" y="5291095"/>
              <a:ext cx="4806868" cy="664514"/>
              <a:chOff x="0" y="1232525"/>
              <a:chExt cx="4806868" cy="664514"/>
            </a:xfrm>
          </p:grpSpPr>
          <p:cxnSp>
            <p:nvCxnSpPr>
              <p:cNvPr id="60" name="Straight Connector 59">
                <a:extLst>
                  <a:ext uri="{FF2B5EF4-FFF2-40B4-BE49-F238E27FC236}">
                    <a16:creationId xmlns:a16="http://schemas.microsoft.com/office/drawing/2014/main" id="{2ABA872F-CF9E-97F0-0BEB-43E95F81970F}"/>
                  </a:ext>
                </a:extLst>
              </p:cNvPr>
              <p:cNvCxnSpPr/>
              <p:nvPr/>
            </p:nvCxnSpPr>
            <p:spPr>
              <a:xfrm>
                <a:off x="0" y="1897039"/>
                <a:ext cx="253393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E558871-BCDE-178B-024F-81DBE95811F1}"/>
                  </a:ext>
                </a:extLst>
              </p:cNvPr>
              <p:cNvCxnSpPr>
                <a:cxnSpLocks/>
              </p:cNvCxnSpPr>
              <p:nvPr/>
            </p:nvCxnSpPr>
            <p:spPr>
              <a:xfrm flipV="1">
                <a:off x="2520285" y="1390903"/>
                <a:ext cx="591405" cy="506136"/>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13BB9F5-0BB8-705B-E8A1-5FA6735325E4}"/>
                  </a:ext>
                </a:extLst>
              </p:cNvPr>
              <p:cNvCxnSpPr>
                <a:cxnSpLocks/>
              </p:cNvCxnSpPr>
              <p:nvPr/>
            </p:nvCxnSpPr>
            <p:spPr>
              <a:xfrm>
                <a:off x="3111690" y="1390903"/>
                <a:ext cx="13784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2DF72871-077F-48BE-91AF-DE72A1841D14}"/>
                  </a:ext>
                </a:extLst>
              </p:cNvPr>
              <p:cNvSpPr/>
              <p:nvPr/>
            </p:nvSpPr>
            <p:spPr>
              <a:xfrm>
                <a:off x="4490113" y="123252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0917CABE-75B7-599D-4246-DCB5968A10A9}"/>
                </a:ext>
              </a:extLst>
            </p:cNvPr>
            <p:cNvGrpSpPr/>
            <p:nvPr userDrawn="1"/>
          </p:nvGrpSpPr>
          <p:grpSpPr>
            <a:xfrm>
              <a:off x="-1225469" y="1860637"/>
              <a:ext cx="3835321" cy="547270"/>
              <a:chOff x="-1" y="1860637"/>
              <a:chExt cx="3835321" cy="547270"/>
            </a:xfrm>
          </p:grpSpPr>
          <p:sp>
            <p:nvSpPr>
              <p:cNvPr id="56" name="Oval 55">
                <a:extLst>
                  <a:ext uri="{FF2B5EF4-FFF2-40B4-BE49-F238E27FC236}">
                    <a16:creationId xmlns:a16="http://schemas.microsoft.com/office/drawing/2014/main" id="{98A88CE2-C346-6A1C-2ECA-F96ED3759F52}"/>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7" name="Straight Connector 56">
                <a:extLst>
                  <a:ext uri="{FF2B5EF4-FFF2-40B4-BE49-F238E27FC236}">
                    <a16:creationId xmlns:a16="http://schemas.microsoft.com/office/drawing/2014/main" id="{5A2C42DA-B857-1726-C8D9-FE4710E5AF27}"/>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022A1339-07A9-9E34-F0B5-0FC956E053B1}"/>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39CB6646-AD5A-592F-1BBF-6F86BE47C2E5}"/>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41" name="Group 40">
              <a:extLst>
                <a:ext uri="{FF2B5EF4-FFF2-40B4-BE49-F238E27FC236}">
                  <a16:creationId xmlns:a16="http://schemas.microsoft.com/office/drawing/2014/main" id="{D2335E1C-3065-23F6-E27F-3F0198899BD3}"/>
                </a:ext>
              </a:extLst>
            </p:cNvPr>
            <p:cNvGrpSpPr/>
            <p:nvPr userDrawn="1"/>
          </p:nvGrpSpPr>
          <p:grpSpPr>
            <a:xfrm flipV="1">
              <a:off x="-1259888" y="4408929"/>
              <a:ext cx="3835321" cy="547270"/>
              <a:chOff x="-1" y="1860637"/>
              <a:chExt cx="3835321" cy="547270"/>
            </a:xfrm>
          </p:grpSpPr>
          <p:sp>
            <p:nvSpPr>
              <p:cNvPr id="52" name="Oval 51">
                <a:extLst>
                  <a:ext uri="{FF2B5EF4-FFF2-40B4-BE49-F238E27FC236}">
                    <a16:creationId xmlns:a16="http://schemas.microsoft.com/office/drawing/2014/main" id="{0054D5F9-BD76-DFA5-747D-63210423AF11}"/>
                  </a:ext>
                </a:extLst>
              </p:cNvPr>
              <p:cNvSpPr/>
              <p:nvPr/>
            </p:nvSpPr>
            <p:spPr>
              <a:xfrm>
                <a:off x="3518565" y="1860637"/>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3" name="Straight Connector 52">
                <a:extLst>
                  <a:ext uri="{FF2B5EF4-FFF2-40B4-BE49-F238E27FC236}">
                    <a16:creationId xmlns:a16="http://schemas.microsoft.com/office/drawing/2014/main" id="{CCE92875-704E-A1B5-07E6-FAEFE45DBA51}"/>
                  </a:ext>
                </a:extLst>
              </p:cNvPr>
              <p:cNvCxnSpPr/>
              <p:nvPr/>
            </p:nvCxnSpPr>
            <p:spPr>
              <a:xfrm>
                <a:off x="-1" y="2407907"/>
                <a:ext cx="1985654"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465DD13-4162-48B0-8660-1DA77169F84E}"/>
                  </a:ext>
                </a:extLst>
              </p:cNvPr>
              <p:cNvCxnSpPr>
                <a:cxnSpLocks/>
              </p:cNvCxnSpPr>
              <p:nvPr/>
            </p:nvCxnSpPr>
            <p:spPr>
              <a:xfrm flipV="1">
                <a:off x="1974958" y="2019015"/>
                <a:ext cx="463440" cy="388892"/>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5D16174-2600-C069-974A-6FEA86E0360D}"/>
                  </a:ext>
                </a:extLst>
              </p:cNvPr>
              <p:cNvCxnSpPr>
                <a:cxnSpLocks/>
              </p:cNvCxnSpPr>
              <p:nvPr/>
            </p:nvCxnSpPr>
            <p:spPr>
              <a:xfrm>
                <a:off x="2438398" y="2019015"/>
                <a:ext cx="1080167"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273999E9-4737-2309-371C-9E0670D1FA16}"/>
                </a:ext>
              </a:extLst>
            </p:cNvPr>
            <p:cNvGrpSpPr/>
            <p:nvPr userDrawn="1"/>
          </p:nvGrpSpPr>
          <p:grpSpPr>
            <a:xfrm>
              <a:off x="-1252333" y="2715185"/>
              <a:ext cx="2776521" cy="436736"/>
              <a:chOff x="-26865" y="2715185"/>
              <a:chExt cx="2776521" cy="436736"/>
            </a:xfrm>
          </p:grpSpPr>
          <p:cxnSp>
            <p:nvCxnSpPr>
              <p:cNvPr id="48" name="Straight Connector 47">
                <a:extLst>
                  <a:ext uri="{FF2B5EF4-FFF2-40B4-BE49-F238E27FC236}">
                    <a16:creationId xmlns:a16="http://schemas.microsoft.com/office/drawing/2014/main" id="{F8BEE6AC-D79B-8E2A-ABF5-4EEEA5212958}"/>
                  </a:ext>
                </a:extLst>
              </p:cNvPr>
              <p:cNvCxnSpPr/>
              <p:nvPr/>
            </p:nvCxnSpPr>
            <p:spPr>
              <a:xfrm>
                <a:off x="-26865" y="3151921"/>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71D58E6-0CF0-201A-6AC4-AC76E73B91AC}"/>
                  </a:ext>
                </a:extLst>
              </p:cNvPr>
              <p:cNvCxnSpPr>
                <a:cxnSpLocks/>
              </p:cNvCxnSpPr>
              <p:nvPr/>
            </p:nvCxnSpPr>
            <p:spPr>
              <a:xfrm flipV="1">
                <a:off x="1368303" y="2877197"/>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3F8ECCF-CC37-3AD1-B56C-A8D4EAB0F408}"/>
                  </a:ext>
                </a:extLst>
              </p:cNvPr>
              <p:cNvCxnSpPr>
                <a:cxnSpLocks/>
              </p:cNvCxnSpPr>
              <p:nvPr/>
            </p:nvCxnSpPr>
            <p:spPr>
              <a:xfrm>
                <a:off x="1695690" y="2877197"/>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31674892-B2C7-136E-8594-C11B8E269F87}"/>
                  </a:ext>
                </a:extLst>
              </p:cNvPr>
              <p:cNvSpPr/>
              <p:nvPr/>
            </p:nvSpPr>
            <p:spPr>
              <a:xfrm>
                <a:off x="2432901" y="2715185"/>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3" name="Group 42">
              <a:extLst>
                <a:ext uri="{FF2B5EF4-FFF2-40B4-BE49-F238E27FC236}">
                  <a16:creationId xmlns:a16="http://schemas.microsoft.com/office/drawing/2014/main" id="{831C3464-516C-C4D2-7CEC-A8FAE9B21FCD}"/>
                </a:ext>
              </a:extLst>
            </p:cNvPr>
            <p:cNvGrpSpPr/>
            <p:nvPr userDrawn="1"/>
          </p:nvGrpSpPr>
          <p:grpSpPr>
            <a:xfrm>
              <a:off x="-1225468" y="3843225"/>
              <a:ext cx="2802371" cy="433101"/>
              <a:chOff x="-34420" y="3843718"/>
              <a:chExt cx="2802371" cy="433101"/>
            </a:xfrm>
          </p:grpSpPr>
          <p:cxnSp>
            <p:nvCxnSpPr>
              <p:cNvPr id="44" name="Straight Connector 43">
                <a:extLst>
                  <a:ext uri="{FF2B5EF4-FFF2-40B4-BE49-F238E27FC236}">
                    <a16:creationId xmlns:a16="http://schemas.microsoft.com/office/drawing/2014/main" id="{408CCADE-8B1D-0E30-0A68-1F46B13BC757}"/>
                  </a:ext>
                </a:extLst>
              </p:cNvPr>
              <p:cNvCxnSpPr/>
              <p:nvPr/>
            </p:nvCxnSpPr>
            <p:spPr>
              <a:xfrm flipV="1">
                <a:off x="-34420" y="3843718"/>
                <a:ext cx="1402723"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817E267-84D9-FC0C-E5D5-1DD3288DCC70}"/>
                  </a:ext>
                </a:extLst>
              </p:cNvPr>
              <p:cNvCxnSpPr>
                <a:cxnSpLocks/>
              </p:cNvCxnSpPr>
              <p:nvPr/>
            </p:nvCxnSpPr>
            <p:spPr>
              <a:xfrm>
                <a:off x="1360748" y="3843718"/>
                <a:ext cx="327387" cy="274724"/>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A383401-6B48-1369-8E23-310FBDF1E0DF}"/>
                  </a:ext>
                </a:extLst>
              </p:cNvPr>
              <p:cNvCxnSpPr>
                <a:cxnSpLocks/>
              </p:cNvCxnSpPr>
              <p:nvPr/>
            </p:nvCxnSpPr>
            <p:spPr>
              <a:xfrm flipV="1">
                <a:off x="1688135" y="4118442"/>
                <a:ext cx="763061" cy="0"/>
              </a:xfrm>
              <a:prstGeom prst="line">
                <a:avLst/>
              </a:prstGeom>
              <a:ln w="38100"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715E2EA8-3EC1-AFA6-AC3A-1F5D01C1902E}"/>
                  </a:ext>
                </a:extLst>
              </p:cNvPr>
              <p:cNvSpPr/>
              <p:nvPr/>
            </p:nvSpPr>
            <p:spPr>
              <a:xfrm>
                <a:off x="2451196" y="3960064"/>
                <a:ext cx="316755" cy="316755"/>
              </a:xfrm>
              <a:prstGeom prst="ellipse">
                <a:avLst/>
              </a:prstGeom>
              <a:gradFill flip="none" rotWithShape="1">
                <a:gsLst>
                  <a:gs pos="0">
                    <a:srgbClr val="0072FF">
                      <a:alpha val="40000"/>
                    </a:srgbClr>
                  </a:gs>
                  <a:gs pos="100000">
                    <a:srgbClr val="00C6FF">
                      <a:alpha val="40000"/>
                    </a:srgbClr>
                  </a:gs>
                </a:gsLst>
                <a:lin ang="2700000" scaled="1"/>
                <a:tileRect/>
              </a:gradFill>
              <a:ln cap="rnd">
                <a:gradFill flip="none" rotWithShape="1">
                  <a:gsLst>
                    <a:gs pos="0">
                      <a:srgbClr val="0072FF">
                        <a:alpha val="40000"/>
                      </a:srgbClr>
                    </a:gs>
                    <a:gs pos="100000">
                      <a:srgbClr val="00C6FF">
                        <a:alpha val="40000"/>
                      </a:srgbClr>
                    </a:gs>
                  </a:gsLst>
                  <a:path path="shape">
                    <a:fillToRect l="50000" t="50000" r="50000" b="50000"/>
                  </a:path>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69" name="Oval 68">
            <a:extLst>
              <a:ext uri="{FF2B5EF4-FFF2-40B4-BE49-F238E27FC236}">
                <a16:creationId xmlns:a16="http://schemas.microsoft.com/office/drawing/2014/main" id="{18EDBFE5-F6A7-D377-B524-2A5E293A8580}"/>
              </a:ext>
            </a:extLst>
          </p:cNvPr>
          <p:cNvSpPr/>
          <p:nvPr userDrawn="1"/>
        </p:nvSpPr>
        <p:spPr>
          <a:xfrm>
            <a:off x="11924591" y="6583140"/>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F24298E1-B4F3-31E6-9C4D-5AE100CD89B6}"/>
              </a:ext>
            </a:extLst>
          </p:cNvPr>
          <p:cNvSpPr>
            <a:spLocks noGrp="1"/>
          </p:cNvSpPr>
          <p:nvPr>
            <p:ph type="sldNum" sz="quarter" idx="12"/>
          </p:nvPr>
        </p:nvSpPr>
        <p:spPr>
          <a:xfrm>
            <a:off x="11900400" y="6566400"/>
            <a:ext cx="291600" cy="291600"/>
          </a:xfrm>
        </p:spPr>
        <p:txBody>
          <a:bodyPr/>
          <a:lstStyle>
            <a:lvl1pPr algn="ctr">
              <a:defRPr lang="en-VN" sz="700" kern="1200" smtClean="0">
                <a:solidFill>
                  <a:schemeClr val="tx1"/>
                </a:solidFill>
                <a:latin typeface="Arial" panose="020B0604020202020204" pitchFamily="34" charset="0"/>
                <a:ea typeface="+mn-ea"/>
                <a:cs typeface="Arial" panose="020B0604020202020204" pitchFamily="34" charset="0"/>
              </a:defRPr>
            </a:lvl1pPr>
          </a:lstStyle>
          <a:p>
            <a:fld id="{D8B0B3AC-44A8-D142-AAF6-9A453466E1A4}" type="slidenum">
              <a:rPr lang="en-VN" smtClean="0"/>
              <a:pPr/>
              <a:t>‹#›</a:t>
            </a:fld>
            <a:endParaRPr lang="en-VN" dirty="0"/>
          </a:p>
        </p:txBody>
      </p:sp>
      <p:sp>
        <p:nvSpPr>
          <p:cNvPr id="70" name="TextBox 69">
            <a:extLst>
              <a:ext uri="{FF2B5EF4-FFF2-40B4-BE49-F238E27FC236}">
                <a16:creationId xmlns:a16="http://schemas.microsoft.com/office/drawing/2014/main" id="{03E32705-3D72-A324-09E4-62DB4F73E8B8}"/>
              </a:ext>
            </a:extLst>
          </p:cNvPr>
          <p:cNvSpPr txBox="1"/>
          <p:nvPr userDrawn="1"/>
        </p:nvSpPr>
        <p:spPr>
          <a:xfrm>
            <a:off x="4702630" y="640081"/>
            <a:ext cx="3028822" cy="646331"/>
          </a:xfrm>
          <a:prstGeom prst="rect">
            <a:avLst/>
          </a:prstGeom>
          <a:gradFill>
            <a:gsLst>
              <a:gs pos="0">
                <a:srgbClr val="0072FF"/>
              </a:gs>
              <a:gs pos="100000">
                <a:srgbClr val="00C6FF"/>
              </a:gs>
            </a:gsLst>
            <a:path path="shape">
              <a:fillToRect l="50000" t="50000" r="50000" b="50000"/>
            </a:path>
          </a:gradFill>
        </p:spPr>
        <p:txBody>
          <a:bodyPr wrap="square" rtlCol="0" anchor="ctr">
            <a:spAutoFit/>
          </a:bodyPr>
          <a:lstStyle/>
          <a:p>
            <a:pPr algn="ctr"/>
            <a:endParaRPr lang="en-VN" sz="3600" b="1" dirty="0">
              <a:solidFill>
                <a:schemeClr val="bg1"/>
              </a:solidFill>
              <a:latin typeface="Times New Roman" panose="02020603050405020304" pitchFamily="18" charset="0"/>
              <a:cs typeface="Times New Roman" panose="02020603050405020304" pitchFamily="18" charset="0"/>
            </a:endParaRPr>
          </a:p>
        </p:txBody>
      </p:sp>
      <p:sp>
        <p:nvSpPr>
          <p:cNvPr id="73" name="Text Placeholder 72">
            <a:extLst>
              <a:ext uri="{FF2B5EF4-FFF2-40B4-BE49-F238E27FC236}">
                <a16:creationId xmlns:a16="http://schemas.microsoft.com/office/drawing/2014/main" id="{76C3F59F-1B16-EF53-7B37-4235433DF423}"/>
              </a:ext>
            </a:extLst>
          </p:cNvPr>
          <p:cNvSpPr>
            <a:spLocks noGrp="1"/>
          </p:cNvSpPr>
          <p:nvPr>
            <p:ph type="body" sz="quarter" idx="13" hasCustomPrompt="1"/>
          </p:nvPr>
        </p:nvSpPr>
        <p:spPr>
          <a:xfrm>
            <a:off x="1610708" y="1286346"/>
            <a:ext cx="8970586" cy="4699000"/>
          </a:xfrm>
        </p:spPr>
        <p:txBody>
          <a:bodyPr anchor="ctr">
            <a:normAutofit/>
          </a:bodyPr>
          <a:lstStyle>
            <a:lvl1pPr marL="514350" indent="-514350" algn="just">
              <a:lnSpc>
                <a:spcPct val="130000"/>
              </a:lnSpc>
              <a:spcBef>
                <a:spcPts val="300"/>
              </a:spcBef>
              <a:spcAft>
                <a:spcPts val="300"/>
              </a:spcAft>
              <a:buFont typeface="+mj-lt"/>
              <a:buAutoNum type="arabicPeriod"/>
              <a:defRPr sz="2800">
                <a:latin typeface="Arial" panose="020B0604020202020204" pitchFamily="34" charset="0"/>
                <a:cs typeface="Arial" panose="020B0604020202020204" pitchFamily="34" charset="0"/>
              </a:defRPr>
            </a:lvl1pPr>
            <a:lvl2pPr marL="914400" indent="-457200" algn="ctr">
              <a:buFont typeface="+mj-lt"/>
              <a:buAutoNum type="arabicPeriod"/>
              <a:defRPr>
                <a:latin typeface="Arial" panose="020B0604020202020204" pitchFamily="34" charset="0"/>
                <a:cs typeface="Arial" panose="020B0604020202020204" pitchFamily="34" charset="0"/>
              </a:defRPr>
            </a:lvl2pPr>
            <a:lvl3pPr marL="1371600" indent="-457200" algn="ctr">
              <a:buFont typeface="+mj-lt"/>
              <a:buAutoNum type="arabicPeriod"/>
              <a:defRPr>
                <a:latin typeface="Arial" panose="020B0604020202020204" pitchFamily="34" charset="0"/>
                <a:cs typeface="Arial" panose="020B0604020202020204" pitchFamily="34" charset="0"/>
              </a:defRPr>
            </a:lvl3pPr>
            <a:lvl4pPr marL="1714500" indent="-342900" algn="ctr">
              <a:buFont typeface="+mj-lt"/>
              <a:buAutoNum type="arabicPeriod"/>
              <a:defRPr>
                <a:latin typeface="Arial" panose="020B0604020202020204" pitchFamily="34" charset="0"/>
                <a:cs typeface="Arial" panose="020B0604020202020204" pitchFamily="34" charset="0"/>
              </a:defRPr>
            </a:lvl4pPr>
            <a:lvl5pPr marL="2171700" indent="-342900" algn="ctr">
              <a:buFont typeface="+mj-lt"/>
              <a:buAutoNum type="arabicPeriod"/>
              <a:defRPr>
                <a:latin typeface="Arial" panose="020B0604020202020204" pitchFamily="34" charset="0"/>
                <a:cs typeface="Arial" panose="020B0604020202020204" pitchFamily="34" charset="0"/>
              </a:defRPr>
            </a:lvl5pPr>
          </a:lstStyle>
          <a:p>
            <a:pPr lvl="0"/>
            <a:r>
              <a:rPr lang="en-US" dirty="0" err="1"/>
              <a:t>Mục</a:t>
            </a:r>
            <a:r>
              <a:rPr lang="en-US" dirty="0"/>
              <a:t> 1</a:t>
            </a:r>
          </a:p>
          <a:p>
            <a:pPr lvl="0"/>
            <a:r>
              <a:rPr lang="en-US" dirty="0" err="1"/>
              <a:t>Mục</a:t>
            </a:r>
            <a:r>
              <a:rPr lang="en-US" dirty="0"/>
              <a:t> 2</a:t>
            </a:r>
          </a:p>
          <a:p>
            <a:pPr lvl="0"/>
            <a:r>
              <a:rPr lang="en-US" dirty="0" err="1"/>
              <a:t>Mục</a:t>
            </a:r>
            <a:r>
              <a:rPr lang="en-US" dirty="0"/>
              <a:t> 3</a:t>
            </a:r>
          </a:p>
          <a:p>
            <a:pPr lvl="0"/>
            <a:r>
              <a:rPr lang="en-US" dirty="0" err="1"/>
              <a:t>Mục</a:t>
            </a:r>
            <a:r>
              <a:rPr lang="en-US" dirty="0"/>
              <a:t> 4</a:t>
            </a:r>
          </a:p>
          <a:p>
            <a:pPr lvl="0"/>
            <a:r>
              <a:rPr lang="en-US" dirty="0" err="1"/>
              <a:t>Mục</a:t>
            </a:r>
            <a:r>
              <a:rPr lang="en-US" dirty="0"/>
              <a:t> 5</a:t>
            </a:r>
          </a:p>
        </p:txBody>
      </p:sp>
      <p:sp>
        <p:nvSpPr>
          <p:cNvPr id="75" name="Isosceles Triangle 12">
            <a:extLst>
              <a:ext uri="{FF2B5EF4-FFF2-40B4-BE49-F238E27FC236}">
                <a16:creationId xmlns:a16="http://schemas.microsoft.com/office/drawing/2014/main" id="{A388E1C1-619D-B3DE-405E-FEBD285E8A4D}"/>
              </a:ext>
            </a:extLst>
          </p:cNvPr>
          <p:cNvSpPr/>
          <p:nvPr userDrawn="1"/>
        </p:nvSpPr>
        <p:spPr>
          <a:xfrm rot="10800000">
            <a:off x="0" y="0"/>
            <a:ext cx="715617" cy="616911"/>
          </a:xfrm>
          <a:prstGeom prst="triangle">
            <a:avLst>
              <a:gd name="adj" fmla="val 100000"/>
            </a:avLst>
          </a:prstGeom>
          <a:solidFill>
            <a:srgbClr val="007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7C853EEA-59DB-F0D6-265D-88168C2394BB}"/>
              </a:ext>
            </a:extLst>
          </p:cNvPr>
          <p:cNvGrpSpPr/>
          <p:nvPr userDrawn="1"/>
        </p:nvGrpSpPr>
        <p:grpSpPr>
          <a:xfrm>
            <a:off x="58527" y="40944"/>
            <a:ext cx="2869771" cy="886519"/>
            <a:chOff x="44879" y="27296"/>
            <a:chExt cx="2869771" cy="886519"/>
          </a:xfrm>
          <a:solidFill>
            <a:srgbClr val="0072FF"/>
          </a:solidFill>
        </p:grpSpPr>
        <p:cxnSp>
          <p:nvCxnSpPr>
            <p:cNvPr id="77" name="Straight Connector 76">
              <a:extLst>
                <a:ext uri="{FF2B5EF4-FFF2-40B4-BE49-F238E27FC236}">
                  <a16:creationId xmlns:a16="http://schemas.microsoft.com/office/drawing/2014/main" id="{F437A5D6-1DC7-D389-82D2-23162AC05FBF}"/>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96068C2-8F0E-EB5D-CA9A-7015104FFBD1}"/>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C8D9F136-81C9-C695-8C54-BACD26A69D63}"/>
                </a:ext>
              </a:extLst>
            </p:cNvPr>
            <p:cNvCxnSpPr>
              <a:cxnSpLocks/>
            </p:cNvCxnSpPr>
            <p:nvPr/>
          </p:nvCxnSpPr>
          <p:spPr>
            <a:xfrm flipV="1">
              <a:off x="52214" y="654128"/>
              <a:ext cx="0" cy="25968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2" name="Date Placeholder 1">
            <a:extLst>
              <a:ext uri="{FF2B5EF4-FFF2-40B4-BE49-F238E27FC236}">
                <a16:creationId xmlns:a16="http://schemas.microsoft.com/office/drawing/2014/main" id="{D1B4C13D-5A18-5AEA-36B7-4E32F182BE34}"/>
              </a:ext>
            </a:extLst>
          </p:cNvPr>
          <p:cNvSpPr>
            <a:spLocks noGrp="1"/>
          </p:cNvSpPr>
          <p:nvPr>
            <p:ph type="dt" sz="half" idx="14"/>
          </p:nvPr>
        </p:nvSpPr>
        <p:spPr>
          <a:xfrm>
            <a:off x="796022" y="6454635"/>
            <a:ext cx="2132276" cy="266840"/>
          </a:xfrm>
        </p:spPr>
        <p:txBody>
          <a:bodyPr/>
          <a:lstStyle>
            <a:lvl1pPr>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DFFFE16E-0AD9-41B8-9BDD-CE86B5D3DCDC}" type="datetime4">
              <a:rPr lang="en-US" smtClean="0"/>
              <a:t>December 3, 2023</a:t>
            </a:fld>
            <a:endParaRPr lang="en-US" dirty="0"/>
          </a:p>
        </p:txBody>
      </p:sp>
      <p:sp>
        <p:nvSpPr>
          <p:cNvPr id="68" name="Text Placeholder 67">
            <a:extLst>
              <a:ext uri="{FF2B5EF4-FFF2-40B4-BE49-F238E27FC236}">
                <a16:creationId xmlns:a16="http://schemas.microsoft.com/office/drawing/2014/main" id="{265E554C-F3BA-A5AC-DA79-D9C2C9E84024}"/>
              </a:ext>
            </a:extLst>
          </p:cNvPr>
          <p:cNvSpPr>
            <a:spLocks noGrp="1"/>
          </p:cNvSpPr>
          <p:nvPr>
            <p:ph type="body" sz="quarter" idx="15" hasCustomPrompt="1"/>
          </p:nvPr>
        </p:nvSpPr>
        <p:spPr>
          <a:xfrm>
            <a:off x="4702630" y="629077"/>
            <a:ext cx="3028818" cy="657269"/>
          </a:xfrm>
        </p:spPr>
        <p:txBody>
          <a:bodyPr anchor="ctr">
            <a:normAutofit/>
          </a:bodyPr>
          <a:lstStyle>
            <a:lvl1pPr marL="0" indent="0" algn="ctr">
              <a:buNone/>
              <a:defRPr sz="3600" b="1">
                <a:solidFill>
                  <a:schemeClr val="bg1"/>
                </a:solidFill>
                <a:latin typeface="Times New Roman" panose="02020603050405020304" pitchFamily="18" charset="0"/>
                <a:cs typeface="Times New Roman" panose="02020603050405020304" pitchFamily="18" charset="0"/>
              </a:defRPr>
            </a:lvl1pPr>
          </a:lstStyle>
          <a:p>
            <a:pPr lvl="0"/>
            <a:r>
              <a:rPr lang="en-US" dirty="0"/>
              <a:t>NỘI DUNG</a:t>
            </a:r>
          </a:p>
        </p:txBody>
      </p:sp>
      <p:sp>
        <p:nvSpPr>
          <p:cNvPr id="71" name="Freeform 17">
            <a:extLst>
              <a:ext uri="{FF2B5EF4-FFF2-40B4-BE49-F238E27FC236}">
                <a16:creationId xmlns:a16="http://schemas.microsoft.com/office/drawing/2014/main" id="{D3D74F48-A56A-8D99-FF6D-AEEA18C04159}"/>
              </a:ext>
            </a:extLst>
          </p:cNvPr>
          <p:cNvSpPr/>
          <p:nvPr userDrawn="1"/>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spTree>
    <p:extLst>
      <p:ext uri="{BB962C8B-B14F-4D97-AF65-F5344CB8AC3E}">
        <p14:creationId xmlns:p14="http://schemas.microsoft.com/office/powerpoint/2010/main" val="4233669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3_Tiêu đề chương">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76021CEA-9826-5DD2-8F9F-FCB0E58DFFA7}"/>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 y="-1"/>
            <a:ext cx="12192001" cy="6854889"/>
          </a:xfrm>
          <a:prstGeom prst="rect">
            <a:avLst/>
          </a:prstGeom>
        </p:spPr>
      </p:pic>
      <p:sp>
        <p:nvSpPr>
          <p:cNvPr id="7" name="Rectangle 6">
            <a:extLst>
              <a:ext uri="{FF2B5EF4-FFF2-40B4-BE49-F238E27FC236}">
                <a16:creationId xmlns:a16="http://schemas.microsoft.com/office/drawing/2014/main" id="{70A8EA08-4ACD-C298-69F2-2D88060DD062}"/>
              </a:ext>
            </a:extLst>
          </p:cNvPr>
          <p:cNvSpPr/>
          <p:nvPr/>
        </p:nvSpPr>
        <p:spPr>
          <a:xfrm>
            <a:off x="-1" y="-3113"/>
            <a:ext cx="12192000" cy="6858000"/>
          </a:xfrm>
          <a:prstGeom prst="rect">
            <a:avLst/>
          </a:prstGeom>
          <a:gradFill flip="none" rotWithShape="1">
            <a:gsLst>
              <a:gs pos="0">
                <a:srgbClr val="0A4671">
                  <a:alpha val="75000"/>
                </a:srgbClr>
              </a:gs>
              <a:gs pos="100000">
                <a:srgbClr val="0A467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Isosceles Triangle 12">
            <a:extLst>
              <a:ext uri="{FF2B5EF4-FFF2-40B4-BE49-F238E27FC236}">
                <a16:creationId xmlns:a16="http://schemas.microsoft.com/office/drawing/2014/main" id="{A49F0DD3-DC56-8398-42AE-9819F17BDE3D}"/>
              </a:ext>
            </a:extLst>
          </p:cNvPr>
          <p:cNvSpPr/>
          <p:nvPr/>
        </p:nvSpPr>
        <p:spPr>
          <a:xfrm rot="10800000">
            <a:off x="0" y="0"/>
            <a:ext cx="715617" cy="616911"/>
          </a:xfrm>
          <a:prstGeom prst="triangle">
            <a:avLst>
              <a:gd name="adj" fmla="val 100000"/>
            </a:avLst>
          </a:prstGeom>
          <a:solidFill>
            <a:srgbClr val="00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8033CAF6-1926-D8C9-805D-C62294874052}"/>
              </a:ext>
            </a:extLst>
          </p:cNvPr>
          <p:cNvGrpSpPr/>
          <p:nvPr/>
        </p:nvGrpSpPr>
        <p:grpSpPr>
          <a:xfrm>
            <a:off x="58527" y="40944"/>
            <a:ext cx="2869771" cy="1563379"/>
            <a:chOff x="44879" y="27296"/>
            <a:chExt cx="2869771" cy="1563379"/>
          </a:xfrm>
          <a:solidFill>
            <a:srgbClr val="0072FF"/>
          </a:solidFill>
        </p:grpSpPr>
        <p:cxnSp>
          <p:nvCxnSpPr>
            <p:cNvPr id="20" name="Straight Connector 19">
              <a:extLst>
                <a:ext uri="{FF2B5EF4-FFF2-40B4-BE49-F238E27FC236}">
                  <a16:creationId xmlns:a16="http://schemas.microsoft.com/office/drawing/2014/main" id="{70625E9E-73EA-1C70-6330-DACC8A9A20A2}"/>
                </a:ext>
              </a:extLst>
            </p:cNvPr>
            <p:cNvCxnSpPr>
              <a:cxnSpLocks/>
            </p:cNvCxnSpPr>
            <p:nvPr/>
          </p:nvCxnSpPr>
          <p:spPr>
            <a:xfrm flipH="1">
              <a:off x="766351" y="34631"/>
              <a:ext cx="2148299" cy="0"/>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5225C7FE-6858-40F1-0A49-2AD56C0D4925}"/>
                </a:ext>
              </a:extLst>
            </p:cNvPr>
            <p:cNvCxnSpPr>
              <a:cxnSpLocks/>
            </p:cNvCxnSpPr>
            <p:nvPr/>
          </p:nvCxnSpPr>
          <p:spPr>
            <a:xfrm flipH="1">
              <a:off x="44879" y="27296"/>
              <a:ext cx="737495" cy="644210"/>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8FBED07-28E7-32D7-F629-E50519173585}"/>
                </a:ext>
              </a:extLst>
            </p:cNvPr>
            <p:cNvCxnSpPr>
              <a:cxnSpLocks/>
            </p:cNvCxnSpPr>
            <p:nvPr/>
          </p:nvCxnSpPr>
          <p:spPr>
            <a:xfrm flipV="1">
              <a:off x="52214" y="654128"/>
              <a:ext cx="0" cy="936547"/>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grpSp>
      <p:sp>
        <p:nvSpPr>
          <p:cNvPr id="23" name="Isosceles Triangle 12">
            <a:extLst>
              <a:ext uri="{FF2B5EF4-FFF2-40B4-BE49-F238E27FC236}">
                <a16:creationId xmlns:a16="http://schemas.microsoft.com/office/drawing/2014/main" id="{5DB9FA21-5387-C238-85F9-516A2379F6C0}"/>
              </a:ext>
            </a:extLst>
          </p:cNvPr>
          <p:cNvSpPr/>
          <p:nvPr/>
        </p:nvSpPr>
        <p:spPr>
          <a:xfrm rot="10800000" flipH="1" flipV="1">
            <a:off x="11476383" y="6241089"/>
            <a:ext cx="715617" cy="616911"/>
          </a:xfrm>
          <a:prstGeom prst="triangle">
            <a:avLst>
              <a:gd name="adj" fmla="val 100000"/>
            </a:avLst>
          </a:prstGeom>
          <a:solidFill>
            <a:srgbClr val="00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DFCC0B98-57DA-D911-8CE1-C15A09E2C7EC}"/>
              </a:ext>
            </a:extLst>
          </p:cNvPr>
          <p:cNvGrpSpPr/>
          <p:nvPr/>
        </p:nvGrpSpPr>
        <p:grpSpPr>
          <a:xfrm flipH="1" flipV="1">
            <a:off x="9263702" y="5253677"/>
            <a:ext cx="2869771" cy="1563379"/>
            <a:chOff x="44879" y="27296"/>
            <a:chExt cx="2869771" cy="1563379"/>
          </a:xfrm>
          <a:solidFill>
            <a:srgbClr val="0072FF"/>
          </a:solidFill>
        </p:grpSpPr>
        <p:cxnSp>
          <p:nvCxnSpPr>
            <p:cNvPr id="25" name="Straight Connector 24">
              <a:extLst>
                <a:ext uri="{FF2B5EF4-FFF2-40B4-BE49-F238E27FC236}">
                  <a16:creationId xmlns:a16="http://schemas.microsoft.com/office/drawing/2014/main" id="{8B160133-C90F-5924-8C1C-D5FAECA895FD}"/>
                </a:ext>
              </a:extLst>
            </p:cNvPr>
            <p:cNvCxnSpPr>
              <a:cxnSpLocks/>
            </p:cNvCxnSpPr>
            <p:nvPr/>
          </p:nvCxnSpPr>
          <p:spPr>
            <a:xfrm flipH="1">
              <a:off x="766351" y="34631"/>
              <a:ext cx="2148299" cy="0"/>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5892685-43A4-5ED1-12EC-FAE1547CC149}"/>
                </a:ext>
              </a:extLst>
            </p:cNvPr>
            <p:cNvCxnSpPr>
              <a:cxnSpLocks/>
            </p:cNvCxnSpPr>
            <p:nvPr/>
          </p:nvCxnSpPr>
          <p:spPr>
            <a:xfrm flipH="1">
              <a:off x="44879" y="27296"/>
              <a:ext cx="737495" cy="644210"/>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92B5B59-89DB-8D47-B8D4-6475631C5C47}"/>
                </a:ext>
              </a:extLst>
            </p:cNvPr>
            <p:cNvCxnSpPr>
              <a:cxnSpLocks/>
            </p:cNvCxnSpPr>
            <p:nvPr/>
          </p:nvCxnSpPr>
          <p:spPr>
            <a:xfrm flipV="1">
              <a:off x="52214" y="654128"/>
              <a:ext cx="0" cy="936547"/>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grpSp>
      <p:sp>
        <p:nvSpPr>
          <p:cNvPr id="31" name="Freeform 30">
            <a:extLst>
              <a:ext uri="{FF2B5EF4-FFF2-40B4-BE49-F238E27FC236}">
                <a16:creationId xmlns:a16="http://schemas.microsoft.com/office/drawing/2014/main" id="{F5D728B6-8658-2A5A-4406-097B8D68238B}"/>
              </a:ext>
            </a:extLst>
          </p:cNvPr>
          <p:cNvSpPr/>
          <p:nvPr/>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chemeClr val="bg1"/>
          </a:solidFill>
          <a:ln w="2090" cap="flat">
            <a:noFill/>
            <a:prstDash val="solid"/>
            <a:miter/>
          </a:ln>
        </p:spPr>
        <p:txBody>
          <a:bodyPr rtlCol="0" anchor="ctr"/>
          <a:lstStyle/>
          <a:p>
            <a:endParaRPr lang="en-VN"/>
          </a:p>
        </p:txBody>
      </p:sp>
      <p:sp>
        <p:nvSpPr>
          <p:cNvPr id="2" name="Date Placeholder 1">
            <a:extLst>
              <a:ext uri="{FF2B5EF4-FFF2-40B4-BE49-F238E27FC236}">
                <a16:creationId xmlns:a16="http://schemas.microsoft.com/office/drawing/2014/main" id="{91C15ADC-6970-920B-F52B-57201C4697FC}"/>
              </a:ext>
            </a:extLst>
          </p:cNvPr>
          <p:cNvSpPr>
            <a:spLocks noGrp="1"/>
          </p:cNvSpPr>
          <p:nvPr>
            <p:ph type="dt" sz="half" idx="17"/>
          </p:nvPr>
        </p:nvSpPr>
        <p:spPr>
          <a:xfrm>
            <a:off x="6060300" y="6481647"/>
            <a:ext cx="2090098" cy="239828"/>
          </a:xfrm>
        </p:spPr>
        <p:txBody>
          <a:bodyPr/>
          <a:lstStyle>
            <a:lvl1pPr marL="0" algn="ctr" defTabSz="914400" rtl="0" eaLnBrk="1" latinLnBrk="0" hangingPunct="1">
              <a:defRPr lang="en-US" sz="1100" kern="1200" smtClean="0">
                <a:solidFill>
                  <a:schemeClr val="bg1">
                    <a:lumMod val="85000"/>
                  </a:schemeClr>
                </a:solidFill>
                <a:latin typeface="Arial" panose="020B0604020202020204" pitchFamily="34" charset="0"/>
                <a:ea typeface="+mn-ea"/>
                <a:cs typeface="Arial" panose="020B0604020202020204" pitchFamily="34" charset="0"/>
              </a:defRPr>
            </a:lvl1pPr>
          </a:lstStyle>
          <a:p>
            <a:fld id="{AC85A470-9DF1-486C-983B-E7AF3E3012A9}" type="datetime4">
              <a:rPr lang="en-US" smtClean="0"/>
              <a:t>December 3, 2023</a:t>
            </a:fld>
            <a:endParaRPr lang="en-VN"/>
          </a:p>
        </p:txBody>
      </p:sp>
      <p:sp>
        <p:nvSpPr>
          <p:cNvPr id="3" name="Footer Placeholder 2">
            <a:extLst>
              <a:ext uri="{FF2B5EF4-FFF2-40B4-BE49-F238E27FC236}">
                <a16:creationId xmlns:a16="http://schemas.microsoft.com/office/drawing/2014/main" id="{DDBDDEB0-1D95-2535-D22B-34266EA304CC}"/>
              </a:ext>
            </a:extLst>
          </p:cNvPr>
          <p:cNvSpPr>
            <a:spLocks noGrp="1"/>
          </p:cNvSpPr>
          <p:nvPr>
            <p:ph type="ftr" sz="quarter" idx="18"/>
          </p:nvPr>
        </p:nvSpPr>
        <p:spPr>
          <a:xfrm>
            <a:off x="838200" y="6481647"/>
            <a:ext cx="4475922" cy="239828"/>
          </a:xfrm>
        </p:spPr>
        <p:txBody>
          <a:bodyPr/>
          <a:lstStyle>
            <a:lvl1pPr marL="0" algn="ctr" defTabSz="914400" rtl="0" eaLnBrk="1" latinLnBrk="0" hangingPunct="1">
              <a:defRPr lang="vi-VN" sz="1100" kern="1200" smtClean="0">
                <a:solidFill>
                  <a:schemeClr val="bg1">
                    <a:lumMod val="85000"/>
                  </a:schemeClr>
                </a:solidFill>
                <a:latin typeface="Arial" panose="020B0604020202020204" pitchFamily="34" charset="0"/>
                <a:ea typeface="+mn-ea"/>
                <a:cs typeface="Arial" panose="020B0604020202020204" pitchFamily="34" charset="0"/>
              </a:defRPr>
            </a:lvl1pPr>
          </a:lstStyle>
          <a:p>
            <a:r>
              <a:rPr lang="vi-VN"/>
              <a:t>Thực hiện bởi Trường Đại học Công nghệ Thông tin, ĐHQG-HCM</a:t>
            </a:r>
            <a:endParaRPr lang="en-VN"/>
          </a:p>
        </p:txBody>
      </p:sp>
      <p:sp>
        <p:nvSpPr>
          <p:cNvPr id="29" name="Oval 28">
            <a:extLst>
              <a:ext uri="{FF2B5EF4-FFF2-40B4-BE49-F238E27FC236}">
                <a16:creationId xmlns:a16="http://schemas.microsoft.com/office/drawing/2014/main" id="{D48BE0DC-C12B-7B32-5521-E1BCC5CB89B7}"/>
              </a:ext>
            </a:extLst>
          </p:cNvPr>
          <p:cNvSpPr/>
          <p:nvPr/>
        </p:nvSpPr>
        <p:spPr>
          <a:xfrm>
            <a:off x="95208" y="6583150"/>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BB42E132-2B15-1D22-000B-D9DC548D1B2D}"/>
              </a:ext>
            </a:extLst>
          </p:cNvPr>
          <p:cNvSpPr>
            <a:spLocks noGrp="1"/>
          </p:cNvSpPr>
          <p:nvPr>
            <p:ph type="sldNum" sz="quarter" idx="12"/>
          </p:nvPr>
        </p:nvSpPr>
        <p:spPr>
          <a:xfrm>
            <a:off x="65862" y="6542216"/>
            <a:ext cx="292608" cy="315784"/>
          </a:xfrm>
        </p:spPr>
        <p:txBody>
          <a:bodyPr/>
          <a:lstStyle>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stStyle>
          <a:p>
            <a:fld id="{D8B0B3AC-44A8-D142-AAF6-9A453466E1A4}" type="slidenum">
              <a:rPr lang="en-VN" smtClean="0"/>
              <a:t>‹#›</a:t>
            </a:fld>
            <a:endParaRPr lang="en-VN"/>
          </a:p>
        </p:txBody>
      </p:sp>
      <p:sp>
        <p:nvSpPr>
          <p:cNvPr id="8" name="Text Placeholder 21">
            <a:extLst>
              <a:ext uri="{FF2B5EF4-FFF2-40B4-BE49-F238E27FC236}">
                <a16:creationId xmlns:a16="http://schemas.microsoft.com/office/drawing/2014/main" id="{C6B2679F-C18F-09A3-96AB-5F2B6ACB82CA}"/>
              </a:ext>
            </a:extLst>
          </p:cNvPr>
          <p:cNvSpPr>
            <a:spLocks noGrp="1"/>
          </p:cNvSpPr>
          <p:nvPr>
            <p:ph type="body" sz="quarter" idx="19" hasCustomPrompt="1"/>
          </p:nvPr>
        </p:nvSpPr>
        <p:spPr>
          <a:xfrm>
            <a:off x="1704109" y="3019167"/>
            <a:ext cx="4583866" cy="1439258"/>
          </a:xfrm>
          <a:prstGeom prst="roundRect">
            <a:avLst>
              <a:gd name="adj" fmla="val 2631"/>
            </a:avLst>
          </a:prstGeom>
          <a:solidFill>
            <a:schemeClr val="bg1">
              <a:lumMod val="95000"/>
            </a:schemeClr>
          </a:solidFill>
          <a:ln w="19050" cap="rnd">
            <a:gradFill flip="none" rotWithShape="1">
              <a:gsLst>
                <a:gs pos="0">
                  <a:srgbClr val="00C6FF"/>
                </a:gs>
                <a:gs pos="99000">
                  <a:srgbClr val="00F7FF"/>
                </a:gs>
              </a:gsLst>
              <a:lin ang="2700000" scaled="1"/>
              <a:tileRect/>
            </a:gradFill>
          </a:ln>
        </p:spPr>
        <p:txBody>
          <a:bodyPr anchor="ctr">
            <a:normAutofit/>
          </a:bodyPr>
          <a:lstStyle>
            <a:lvl1pPr marL="1333500" indent="0">
              <a:buNone/>
              <a:tabLst/>
              <a:defRPr sz="2000" b="1" i="0">
                <a:gradFill flip="none" rotWithShape="1">
                  <a:gsLst>
                    <a:gs pos="100000">
                      <a:srgbClr val="0072FF"/>
                    </a:gs>
                    <a:gs pos="0">
                      <a:srgbClr val="00F7FF"/>
                    </a:gs>
                  </a:gsLst>
                  <a:lin ang="2700000" scaled="1"/>
                  <a:tileRect/>
                </a:gradFill>
                <a:latin typeface="Times New Roman" panose="02020603050405020304" pitchFamily="18" charset="0"/>
                <a:cs typeface="Times New Roman" panose="02020603050405020304" pitchFamily="18" charset="0"/>
              </a:defRPr>
            </a:lvl1pPr>
          </a:lstStyle>
          <a:p>
            <a:pPr lvl="0"/>
            <a:r>
              <a:rPr lang="en-VN" dirty="0"/>
              <a:t>Họ và tên</a:t>
            </a:r>
            <a:br>
              <a:rPr lang="en-VN" dirty="0"/>
            </a:br>
            <a:r>
              <a:rPr lang="en-VN" dirty="0"/>
              <a:t>Email</a:t>
            </a:r>
            <a:br>
              <a:rPr lang="en-VN" dirty="0"/>
            </a:br>
            <a:r>
              <a:rPr lang="en-VN" dirty="0"/>
              <a:t>Khoa</a:t>
            </a:r>
          </a:p>
        </p:txBody>
      </p:sp>
      <p:grpSp>
        <p:nvGrpSpPr>
          <p:cNvPr id="34" name="Group 33">
            <a:extLst>
              <a:ext uri="{FF2B5EF4-FFF2-40B4-BE49-F238E27FC236}">
                <a16:creationId xmlns:a16="http://schemas.microsoft.com/office/drawing/2014/main" id="{AF7094EB-B733-82D9-0C1A-47F50ED8DF48}"/>
              </a:ext>
            </a:extLst>
          </p:cNvPr>
          <p:cNvGrpSpPr/>
          <p:nvPr/>
        </p:nvGrpSpPr>
        <p:grpSpPr>
          <a:xfrm>
            <a:off x="-1" y="4458425"/>
            <a:ext cx="8647103" cy="664514"/>
            <a:chOff x="-349411" y="1322122"/>
            <a:chExt cx="8647103" cy="664514"/>
          </a:xfrm>
        </p:grpSpPr>
        <p:cxnSp>
          <p:nvCxnSpPr>
            <p:cNvPr id="36" name="Straight Connector 35">
              <a:extLst>
                <a:ext uri="{FF2B5EF4-FFF2-40B4-BE49-F238E27FC236}">
                  <a16:creationId xmlns:a16="http://schemas.microsoft.com/office/drawing/2014/main" id="{A42951CF-9EB0-47B4-697B-3EC7AC808EA9}"/>
                </a:ext>
              </a:extLst>
            </p:cNvPr>
            <p:cNvCxnSpPr>
              <a:cxnSpLocks/>
            </p:cNvCxnSpPr>
            <p:nvPr userDrawn="1"/>
          </p:nvCxnSpPr>
          <p:spPr>
            <a:xfrm>
              <a:off x="-349411" y="1986636"/>
              <a:ext cx="6360520" cy="0"/>
            </a:xfrm>
            <a:prstGeom prst="line">
              <a:avLst/>
            </a:prstGeom>
            <a:ln w="38100" cap="rnd">
              <a:gradFill flip="none" rotWithShape="1">
                <a:gsLst>
                  <a:gs pos="0">
                    <a:srgbClr val="00F7FF"/>
                  </a:gs>
                  <a:gs pos="100000">
                    <a:srgbClr val="00C6FF"/>
                  </a:gs>
                </a:gsLst>
                <a:lin ang="2700000" scaled="1"/>
                <a:tileRect/>
              </a:gradFill>
              <a:roun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BFAF29A-75A4-8EF7-11D9-AB3F5C16B253}"/>
                </a:ext>
              </a:extLst>
            </p:cNvPr>
            <p:cNvCxnSpPr>
              <a:cxnSpLocks/>
            </p:cNvCxnSpPr>
            <p:nvPr userDrawn="1"/>
          </p:nvCxnSpPr>
          <p:spPr>
            <a:xfrm flipV="1">
              <a:off x="6011109" y="1480500"/>
              <a:ext cx="591405" cy="506136"/>
            </a:xfrm>
            <a:prstGeom prst="line">
              <a:avLst/>
            </a:prstGeom>
            <a:ln w="38100" cap="rnd">
              <a:gradFill flip="none" rotWithShape="1">
                <a:gsLst>
                  <a:gs pos="0">
                    <a:srgbClr val="00F7FF"/>
                  </a:gs>
                  <a:gs pos="100000">
                    <a:srgbClr val="00C6FF"/>
                  </a:gs>
                </a:gsLst>
                <a:lin ang="2700000" scaled="1"/>
                <a:tileRect/>
              </a:gradFill>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D2D0A89-881E-F365-FCB8-0CCF88B4F092}"/>
                </a:ext>
              </a:extLst>
            </p:cNvPr>
            <p:cNvCxnSpPr>
              <a:cxnSpLocks/>
            </p:cNvCxnSpPr>
            <p:nvPr userDrawn="1"/>
          </p:nvCxnSpPr>
          <p:spPr>
            <a:xfrm>
              <a:off x="6602514" y="1480500"/>
              <a:ext cx="1378423" cy="0"/>
            </a:xfrm>
            <a:prstGeom prst="line">
              <a:avLst/>
            </a:prstGeom>
            <a:ln w="38100" cap="rnd">
              <a:gradFill flip="none" rotWithShape="1">
                <a:gsLst>
                  <a:gs pos="0">
                    <a:srgbClr val="00F7FF"/>
                  </a:gs>
                  <a:gs pos="100000">
                    <a:srgbClr val="00C6FF"/>
                  </a:gs>
                </a:gsLst>
                <a:lin ang="2700000" scaled="1"/>
                <a:tileRect/>
              </a:gradFill>
              <a:round/>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D8ED5AC8-396E-82A3-EA13-53B0DC1B1744}"/>
                </a:ext>
              </a:extLst>
            </p:cNvPr>
            <p:cNvSpPr/>
            <p:nvPr userDrawn="1"/>
          </p:nvSpPr>
          <p:spPr>
            <a:xfrm>
              <a:off x="7980937" y="1322122"/>
              <a:ext cx="316755" cy="316755"/>
            </a:xfrm>
            <a:prstGeom prst="ellipse">
              <a:avLst/>
            </a:prstGeom>
            <a:gradFill flip="none" rotWithShape="1">
              <a:gsLst>
                <a:gs pos="0">
                  <a:srgbClr val="00F7FF"/>
                </a:gs>
                <a:gs pos="100000">
                  <a:srgbClr val="00C6FF"/>
                </a:gs>
              </a:gsLst>
              <a:lin ang="2700000" scaled="1"/>
              <a:tileRect/>
            </a:gradFill>
            <a:ln cap="rnd">
              <a:no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Oval 3">
            <a:extLst>
              <a:ext uri="{FF2B5EF4-FFF2-40B4-BE49-F238E27FC236}">
                <a16:creationId xmlns:a16="http://schemas.microsoft.com/office/drawing/2014/main" id="{CD5DF290-BB09-CD5D-D16C-F337A2AE1710}"/>
              </a:ext>
            </a:extLst>
          </p:cNvPr>
          <p:cNvSpPr>
            <a:spLocks noChangeAspect="1"/>
          </p:cNvSpPr>
          <p:nvPr/>
        </p:nvSpPr>
        <p:spPr>
          <a:xfrm>
            <a:off x="796022" y="2736380"/>
            <a:ext cx="2019600" cy="2019600"/>
          </a:xfrm>
          <a:prstGeom prst="ellipse">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9" name="Picture Placeholder 3">
            <a:extLst>
              <a:ext uri="{FF2B5EF4-FFF2-40B4-BE49-F238E27FC236}">
                <a16:creationId xmlns:a16="http://schemas.microsoft.com/office/drawing/2014/main" id="{E6519316-5BE7-6687-FE60-23F1FB913498}"/>
              </a:ext>
            </a:extLst>
          </p:cNvPr>
          <p:cNvSpPr>
            <a:spLocks noGrp="1" noChangeAspect="1"/>
          </p:cNvSpPr>
          <p:nvPr>
            <p:ph type="pic" sz="quarter" idx="20" hasCustomPrompt="1"/>
          </p:nvPr>
        </p:nvSpPr>
        <p:spPr>
          <a:xfrm>
            <a:off x="690326" y="2728996"/>
            <a:ext cx="2020888" cy="2019600"/>
          </a:xfrm>
          <a:prstGeom prst="ellipse">
            <a:avLst/>
          </a:prstGeom>
          <a:solidFill>
            <a:schemeClr val="bg1"/>
          </a:solidFill>
          <a:ln w="19050">
            <a:solidFill>
              <a:srgbClr val="00F7FF"/>
            </a:solidFill>
          </a:ln>
          <a:effectLst>
            <a:outerShdw blurRad="63500" sx="102000" sy="102000" algn="ctr" rotWithShape="0">
              <a:prstClr val="black">
                <a:alpha val="40000"/>
              </a:prstClr>
            </a:outerShdw>
          </a:effectLst>
        </p:spPr>
        <p:txBody>
          <a:bodyPr anchor="ctr"/>
          <a:lstStyle>
            <a:lvl1pPr marL="0" indent="0" algn="ctr">
              <a:buNone/>
              <a:defRPr>
                <a:solidFill>
                  <a:schemeClr val="tx1"/>
                </a:solidFill>
              </a:defRPr>
            </a:lvl1pPr>
          </a:lstStyle>
          <a:p>
            <a:r>
              <a:rPr lang="en-VN" dirty="0"/>
              <a:t>Profile picture</a:t>
            </a:r>
          </a:p>
        </p:txBody>
      </p:sp>
      <p:sp>
        <p:nvSpPr>
          <p:cNvPr id="39" name="Text Placeholder 38">
            <a:extLst>
              <a:ext uri="{FF2B5EF4-FFF2-40B4-BE49-F238E27FC236}">
                <a16:creationId xmlns:a16="http://schemas.microsoft.com/office/drawing/2014/main" id="{08F295F7-595F-E903-E034-0D8FEC5E07C6}"/>
              </a:ext>
            </a:extLst>
          </p:cNvPr>
          <p:cNvSpPr>
            <a:spLocks noGrp="1"/>
          </p:cNvSpPr>
          <p:nvPr>
            <p:ph type="body" sz="quarter" idx="21" hasCustomPrompt="1"/>
          </p:nvPr>
        </p:nvSpPr>
        <p:spPr>
          <a:xfrm>
            <a:off x="2711214" y="2263753"/>
            <a:ext cx="3576761" cy="622002"/>
          </a:xfrm>
          <a:effectLst>
            <a:innerShdw blurRad="114300">
              <a:srgbClr val="00F7FF"/>
            </a:innerShdw>
          </a:effectLst>
        </p:spPr>
        <p:txBody>
          <a:bodyPr anchor="ctr">
            <a:noAutofit/>
          </a:bodyPr>
          <a:lstStyle>
            <a:lvl1pPr marL="0" indent="0" algn="r">
              <a:buNone/>
              <a:defRPr lang="en-VN" sz="3600" b="1" kern="1200" spc="100" dirty="0">
                <a:solidFill>
                  <a:srgbClr val="00F7FF"/>
                </a:solidFill>
                <a:effectLst>
                  <a:innerShdw blurRad="114300">
                    <a:srgbClr val="0072FF"/>
                  </a:innerShdw>
                </a:effectLst>
                <a:latin typeface="Arial" panose="020B0604020202020204" pitchFamily="34" charset="0"/>
                <a:ea typeface="+mn-ea"/>
                <a:cs typeface="Arial" panose="020B060402020202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GIẢNG VIÊN</a:t>
            </a:r>
            <a:endParaRPr lang="en-VN" dirty="0"/>
          </a:p>
        </p:txBody>
      </p:sp>
    </p:spTree>
    <p:extLst>
      <p:ext uri="{BB962C8B-B14F-4D97-AF65-F5344CB8AC3E}">
        <p14:creationId xmlns:p14="http://schemas.microsoft.com/office/powerpoint/2010/main" val="15471991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êu đề chương">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76021CEA-9826-5DD2-8F9F-FCB0E58DFFA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1"/>
            <a:ext cx="12192001" cy="6854889"/>
          </a:xfrm>
          <a:prstGeom prst="rect">
            <a:avLst/>
          </a:prstGeom>
        </p:spPr>
      </p:pic>
      <p:sp>
        <p:nvSpPr>
          <p:cNvPr id="7" name="Rectangle 6">
            <a:extLst>
              <a:ext uri="{FF2B5EF4-FFF2-40B4-BE49-F238E27FC236}">
                <a16:creationId xmlns:a16="http://schemas.microsoft.com/office/drawing/2014/main" id="{70A8EA08-4ACD-C298-69F2-2D88060DD062}"/>
              </a:ext>
            </a:extLst>
          </p:cNvPr>
          <p:cNvSpPr/>
          <p:nvPr userDrawn="1"/>
        </p:nvSpPr>
        <p:spPr>
          <a:xfrm>
            <a:off x="0" y="-3113"/>
            <a:ext cx="12192000" cy="6858000"/>
          </a:xfrm>
          <a:prstGeom prst="rect">
            <a:avLst/>
          </a:prstGeom>
          <a:gradFill flip="none" rotWithShape="1">
            <a:gsLst>
              <a:gs pos="0">
                <a:srgbClr val="0A4671">
                  <a:alpha val="75000"/>
                </a:srgbClr>
              </a:gs>
              <a:gs pos="100000">
                <a:srgbClr val="0A467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Isosceles Triangle 12">
            <a:extLst>
              <a:ext uri="{FF2B5EF4-FFF2-40B4-BE49-F238E27FC236}">
                <a16:creationId xmlns:a16="http://schemas.microsoft.com/office/drawing/2014/main" id="{A49F0DD3-DC56-8398-42AE-9819F17BDE3D}"/>
              </a:ext>
            </a:extLst>
          </p:cNvPr>
          <p:cNvSpPr/>
          <p:nvPr userDrawn="1"/>
        </p:nvSpPr>
        <p:spPr>
          <a:xfrm rot="10800000">
            <a:off x="0" y="0"/>
            <a:ext cx="715617" cy="616911"/>
          </a:xfrm>
          <a:prstGeom prst="triangle">
            <a:avLst>
              <a:gd name="adj" fmla="val 100000"/>
            </a:avLst>
          </a:prstGeom>
          <a:solidFill>
            <a:srgbClr val="00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8033CAF6-1926-D8C9-805D-C62294874052}"/>
              </a:ext>
            </a:extLst>
          </p:cNvPr>
          <p:cNvGrpSpPr/>
          <p:nvPr userDrawn="1"/>
        </p:nvGrpSpPr>
        <p:grpSpPr>
          <a:xfrm>
            <a:off x="58527" y="40944"/>
            <a:ext cx="2869771" cy="1563379"/>
            <a:chOff x="44879" y="27296"/>
            <a:chExt cx="2869771" cy="1563379"/>
          </a:xfrm>
          <a:solidFill>
            <a:srgbClr val="0072FF"/>
          </a:solidFill>
        </p:grpSpPr>
        <p:cxnSp>
          <p:nvCxnSpPr>
            <p:cNvPr id="20" name="Straight Connector 19">
              <a:extLst>
                <a:ext uri="{FF2B5EF4-FFF2-40B4-BE49-F238E27FC236}">
                  <a16:creationId xmlns:a16="http://schemas.microsoft.com/office/drawing/2014/main" id="{70625E9E-73EA-1C70-6330-DACC8A9A20A2}"/>
                </a:ext>
              </a:extLst>
            </p:cNvPr>
            <p:cNvCxnSpPr>
              <a:cxnSpLocks/>
            </p:cNvCxnSpPr>
            <p:nvPr/>
          </p:nvCxnSpPr>
          <p:spPr>
            <a:xfrm flipH="1">
              <a:off x="766351" y="34631"/>
              <a:ext cx="2148299" cy="0"/>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5225C7FE-6858-40F1-0A49-2AD56C0D4925}"/>
                </a:ext>
              </a:extLst>
            </p:cNvPr>
            <p:cNvCxnSpPr>
              <a:cxnSpLocks/>
            </p:cNvCxnSpPr>
            <p:nvPr/>
          </p:nvCxnSpPr>
          <p:spPr>
            <a:xfrm flipH="1">
              <a:off x="44879" y="27296"/>
              <a:ext cx="737495" cy="644210"/>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8FBED07-28E7-32D7-F629-E50519173585}"/>
                </a:ext>
              </a:extLst>
            </p:cNvPr>
            <p:cNvCxnSpPr>
              <a:cxnSpLocks/>
            </p:cNvCxnSpPr>
            <p:nvPr/>
          </p:nvCxnSpPr>
          <p:spPr>
            <a:xfrm flipV="1">
              <a:off x="52214" y="654128"/>
              <a:ext cx="0" cy="936547"/>
            </a:xfrm>
            <a:prstGeom prst="line">
              <a:avLst/>
            </a:prstGeom>
            <a:grpFill/>
            <a:ln w="38100">
              <a:solidFill>
                <a:srgbClr val="00F7FF"/>
              </a:solidFill>
            </a:ln>
          </p:spPr>
          <p:style>
            <a:lnRef idx="1">
              <a:schemeClr val="accent1"/>
            </a:lnRef>
            <a:fillRef idx="0">
              <a:schemeClr val="accent1"/>
            </a:fillRef>
            <a:effectRef idx="0">
              <a:schemeClr val="accent1"/>
            </a:effectRef>
            <a:fontRef idx="minor">
              <a:schemeClr val="tx1"/>
            </a:fontRef>
          </p:style>
        </p:cxnSp>
      </p:grpSp>
      <p:sp>
        <p:nvSpPr>
          <p:cNvPr id="23" name="Isosceles Triangle 12">
            <a:extLst>
              <a:ext uri="{FF2B5EF4-FFF2-40B4-BE49-F238E27FC236}">
                <a16:creationId xmlns:a16="http://schemas.microsoft.com/office/drawing/2014/main" id="{5DB9FA21-5387-C238-85F9-516A2379F6C0}"/>
              </a:ext>
            </a:extLst>
          </p:cNvPr>
          <p:cNvSpPr/>
          <p:nvPr userDrawn="1"/>
        </p:nvSpPr>
        <p:spPr>
          <a:xfrm rot="10800000" flipH="1" flipV="1">
            <a:off x="11476383" y="6241089"/>
            <a:ext cx="715617" cy="616911"/>
          </a:xfrm>
          <a:prstGeom prst="triangle">
            <a:avLst>
              <a:gd name="adj" fmla="val 100000"/>
            </a:avLst>
          </a:prstGeom>
          <a:solidFill>
            <a:srgbClr val="00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DFCC0B98-57DA-D911-8CE1-C15A09E2C7EC}"/>
              </a:ext>
            </a:extLst>
          </p:cNvPr>
          <p:cNvGrpSpPr/>
          <p:nvPr userDrawn="1"/>
        </p:nvGrpSpPr>
        <p:grpSpPr>
          <a:xfrm flipH="1" flipV="1">
            <a:off x="9263702" y="5253677"/>
            <a:ext cx="2869771" cy="1563379"/>
            <a:chOff x="44879" y="27296"/>
            <a:chExt cx="2869771" cy="1563379"/>
          </a:xfrm>
          <a:solidFill>
            <a:srgbClr val="0072FF"/>
          </a:solidFill>
        </p:grpSpPr>
        <p:cxnSp>
          <p:nvCxnSpPr>
            <p:cNvPr id="25" name="Straight Connector 24">
              <a:extLst>
                <a:ext uri="{FF2B5EF4-FFF2-40B4-BE49-F238E27FC236}">
                  <a16:creationId xmlns:a16="http://schemas.microsoft.com/office/drawing/2014/main" id="{8B160133-C90F-5924-8C1C-D5FAECA895FD}"/>
                </a:ext>
              </a:extLst>
            </p:cNvPr>
            <p:cNvCxnSpPr>
              <a:cxnSpLocks/>
            </p:cNvCxnSpPr>
            <p:nvPr/>
          </p:nvCxnSpPr>
          <p:spPr>
            <a:xfrm flipH="1">
              <a:off x="766351" y="34631"/>
              <a:ext cx="2148299" cy="0"/>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5892685-43A4-5ED1-12EC-FAE1547CC149}"/>
                </a:ext>
              </a:extLst>
            </p:cNvPr>
            <p:cNvCxnSpPr>
              <a:cxnSpLocks/>
            </p:cNvCxnSpPr>
            <p:nvPr/>
          </p:nvCxnSpPr>
          <p:spPr>
            <a:xfrm flipH="1">
              <a:off x="44879" y="27296"/>
              <a:ext cx="737495" cy="644210"/>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92B5B59-89DB-8D47-B8D4-6475631C5C47}"/>
                </a:ext>
              </a:extLst>
            </p:cNvPr>
            <p:cNvCxnSpPr>
              <a:cxnSpLocks/>
            </p:cNvCxnSpPr>
            <p:nvPr/>
          </p:nvCxnSpPr>
          <p:spPr>
            <a:xfrm flipV="1">
              <a:off x="52214" y="654128"/>
              <a:ext cx="0" cy="936547"/>
            </a:xfrm>
            <a:prstGeom prst="line">
              <a:avLst/>
            </a:prstGeom>
            <a:grpFill/>
            <a:ln w="38100" cap="rnd">
              <a:solidFill>
                <a:srgbClr val="00F7FF"/>
              </a:solidFill>
              <a:round/>
            </a:ln>
          </p:spPr>
          <p:style>
            <a:lnRef idx="1">
              <a:schemeClr val="accent1"/>
            </a:lnRef>
            <a:fillRef idx="0">
              <a:schemeClr val="accent1"/>
            </a:fillRef>
            <a:effectRef idx="0">
              <a:schemeClr val="accent1"/>
            </a:effectRef>
            <a:fontRef idx="minor">
              <a:schemeClr val="tx1"/>
            </a:fontRef>
          </p:style>
        </p:cxnSp>
      </p:grpSp>
      <p:sp>
        <p:nvSpPr>
          <p:cNvPr id="31" name="Freeform 30">
            <a:extLst>
              <a:ext uri="{FF2B5EF4-FFF2-40B4-BE49-F238E27FC236}">
                <a16:creationId xmlns:a16="http://schemas.microsoft.com/office/drawing/2014/main" id="{F5D728B6-8658-2A5A-4406-097B8D68238B}"/>
              </a:ext>
            </a:extLst>
          </p:cNvPr>
          <p:cNvSpPr/>
          <p:nvPr userDrawn="1"/>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chemeClr val="bg1"/>
          </a:solidFill>
          <a:ln w="2090" cap="flat">
            <a:noFill/>
            <a:prstDash val="solid"/>
            <a:miter/>
          </a:ln>
        </p:spPr>
        <p:txBody>
          <a:bodyPr rtlCol="0" anchor="ctr"/>
          <a:lstStyle/>
          <a:p>
            <a:endParaRPr lang="en-VN"/>
          </a:p>
        </p:txBody>
      </p:sp>
      <p:sp>
        <p:nvSpPr>
          <p:cNvPr id="33" name="Text Placeholder 32">
            <a:extLst>
              <a:ext uri="{FF2B5EF4-FFF2-40B4-BE49-F238E27FC236}">
                <a16:creationId xmlns:a16="http://schemas.microsoft.com/office/drawing/2014/main" id="{16FB8E2A-4378-29FE-41E3-42BAD72ADA63}"/>
              </a:ext>
            </a:extLst>
          </p:cNvPr>
          <p:cNvSpPr>
            <a:spLocks noGrp="1"/>
          </p:cNvSpPr>
          <p:nvPr userDrawn="1">
            <p:ph type="body" sz="quarter" idx="13" hasCustomPrompt="1"/>
          </p:nvPr>
        </p:nvSpPr>
        <p:spPr>
          <a:xfrm>
            <a:off x="1470930" y="2095027"/>
            <a:ext cx="6264164" cy="884656"/>
          </a:xfrm>
        </p:spPr>
        <p:txBody>
          <a:bodyPr anchor="ctr">
            <a:normAutofit/>
          </a:bodyPr>
          <a:lstStyle>
            <a:lvl1pPr marL="0" indent="0" algn="l" defTabSz="914400" rtl="0" eaLnBrk="1" latinLnBrk="0" hangingPunct="1">
              <a:buNone/>
              <a:defRPr lang="en-VN" sz="4400" b="1" kern="1200" spc="100" dirty="0">
                <a:solidFill>
                  <a:srgbClr val="00F7FF"/>
                </a:solidFill>
                <a:effectLst>
                  <a:innerShdw blurRad="114300">
                    <a:srgbClr val="0072FF"/>
                  </a:innerShdw>
                </a:effectLst>
                <a:latin typeface="Arial" panose="020B0604020202020204" pitchFamily="34" charset="0"/>
                <a:ea typeface="+mn-ea"/>
                <a:cs typeface="Arial" panose="020B0604020202020204" pitchFamily="34" charset="0"/>
              </a:defRPr>
            </a:lvl1pPr>
          </a:lstStyle>
          <a:p>
            <a:pPr lvl="0"/>
            <a:r>
              <a:rPr lang="en-VN" dirty="0"/>
              <a:t>TÊN MỤC</a:t>
            </a:r>
          </a:p>
        </p:txBody>
      </p:sp>
      <p:sp>
        <p:nvSpPr>
          <p:cNvPr id="35" name="Text Placeholder 34">
            <a:extLst>
              <a:ext uri="{FF2B5EF4-FFF2-40B4-BE49-F238E27FC236}">
                <a16:creationId xmlns:a16="http://schemas.microsoft.com/office/drawing/2014/main" id="{5224296A-39BF-05BD-6DFB-8046C021F7C6}"/>
              </a:ext>
            </a:extLst>
          </p:cNvPr>
          <p:cNvSpPr>
            <a:spLocks noGrp="1"/>
          </p:cNvSpPr>
          <p:nvPr userDrawn="1">
            <p:ph type="body" sz="quarter" idx="14" hasCustomPrompt="1"/>
          </p:nvPr>
        </p:nvSpPr>
        <p:spPr>
          <a:xfrm>
            <a:off x="1470930" y="3169159"/>
            <a:ext cx="8913813" cy="695175"/>
          </a:xfrm>
        </p:spPr>
        <p:txBody>
          <a:bodyPr anchor="ctr">
            <a:normAutofit/>
          </a:bodyPr>
          <a:lstStyle>
            <a:lvl1pPr marL="0" indent="0" algn="l" defTabSz="914400" rtl="0" eaLnBrk="1" latinLnBrk="0" hangingPunct="1">
              <a:buNone/>
              <a:defRPr lang="en-VN" sz="2800" b="1" kern="1200" spc="100" dirty="0">
                <a:solidFill>
                  <a:schemeClr val="bg1"/>
                </a:solidFill>
                <a:latin typeface="Times New Roman" panose="02020603050405020304" pitchFamily="18" charset="0"/>
                <a:ea typeface="+mn-ea"/>
                <a:cs typeface="Times New Roman" panose="02020603050405020304" pitchFamily="18" charset="0"/>
              </a:defRPr>
            </a:lvl1pPr>
          </a:lstStyle>
          <a:p>
            <a:pPr lvl="0"/>
            <a:r>
              <a:rPr lang="en-VN" dirty="0"/>
              <a:t>1.x. TÊN MỤC CON (NẾU CÓ)</a:t>
            </a:r>
          </a:p>
        </p:txBody>
      </p:sp>
      <p:sp>
        <p:nvSpPr>
          <p:cNvPr id="37" name="Text Placeholder 36">
            <a:extLst>
              <a:ext uri="{FF2B5EF4-FFF2-40B4-BE49-F238E27FC236}">
                <a16:creationId xmlns:a16="http://schemas.microsoft.com/office/drawing/2014/main" id="{BE1131F0-02AD-0F75-0384-22C665D9450D}"/>
              </a:ext>
            </a:extLst>
          </p:cNvPr>
          <p:cNvSpPr>
            <a:spLocks noGrp="1"/>
          </p:cNvSpPr>
          <p:nvPr userDrawn="1">
            <p:ph type="body" sz="quarter" idx="15" hasCustomPrompt="1"/>
          </p:nvPr>
        </p:nvSpPr>
        <p:spPr>
          <a:xfrm>
            <a:off x="1470930" y="4137397"/>
            <a:ext cx="7147030" cy="916698"/>
          </a:xfrm>
        </p:spPr>
        <p:txBody>
          <a:bodyPr anchor="ctr">
            <a:normAutofit/>
          </a:bodyPr>
          <a:lstStyle>
            <a:lvl1pPr marL="0" indent="0" algn="l" defTabSz="914400" rtl="0" eaLnBrk="1" latinLnBrk="0" hangingPunct="1">
              <a:lnSpc>
                <a:spcPct val="150000"/>
              </a:lnSpc>
              <a:buNone/>
              <a:defRPr lang="en-US" sz="1000" kern="1200" spc="100" dirty="0" smtClean="0">
                <a:solidFill>
                  <a:schemeClr val="bg1">
                    <a:lumMod val="95000"/>
                  </a:schemeClr>
                </a:solidFill>
                <a:latin typeface="Times New Roman" panose="02020603050405020304" pitchFamily="18" charset="0"/>
                <a:ea typeface="+mn-ea"/>
                <a:cs typeface="Times New Roman" panose="02020603050405020304" pitchFamily="18" charset="0"/>
              </a:defRPr>
            </a:lvl1pPr>
          </a:lstStyle>
          <a:p>
            <a:pPr lvl="0"/>
            <a:r>
              <a:rPr lang="en-VN" dirty="0"/>
              <a:t>(Tóm tắt mục nếu có) </a:t>
            </a:r>
            <a:r>
              <a:rPr lang="en-US" dirty="0"/>
              <a:t>Lorem ipsum dolor sit amet, consectetuer adipiscing elit. Maecenas porttitor congue massa. Fusce posuere, magna sed pulvinar ultricies, purus lectus malesuada libero, sit amet commodo magna eros quis </a:t>
            </a:r>
            <a:r>
              <a:rPr lang="en-US" dirty="0" err="1"/>
              <a:t>urna</a:t>
            </a:r>
            <a:r>
              <a:rPr lang="en-US" dirty="0"/>
              <a:t>.</a:t>
            </a:r>
          </a:p>
        </p:txBody>
      </p:sp>
      <p:sp>
        <p:nvSpPr>
          <p:cNvPr id="39" name="Text Placeholder 38">
            <a:extLst>
              <a:ext uri="{FF2B5EF4-FFF2-40B4-BE49-F238E27FC236}">
                <a16:creationId xmlns:a16="http://schemas.microsoft.com/office/drawing/2014/main" id="{9E2EB23E-8F15-CEEB-55D8-12309376C6F8}"/>
              </a:ext>
            </a:extLst>
          </p:cNvPr>
          <p:cNvSpPr>
            <a:spLocks noGrp="1"/>
          </p:cNvSpPr>
          <p:nvPr>
            <p:ph type="body" sz="quarter" idx="16" hasCustomPrompt="1"/>
          </p:nvPr>
        </p:nvSpPr>
        <p:spPr>
          <a:xfrm>
            <a:off x="8896576" y="5231902"/>
            <a:ext cx="2521280" cy="1577819"/>
          </a:xfrm>
        </p:spPr>
        <p:txBody>
          <a:bodyPr>
            <a:normAutofit/>
          </a:bodyPr>
          <a:lstStyle>
            <a:lvl1pPr marL="0" indent="0" algn="r" defTabSz="914400" rtl="0" eaLnBrk="1" latinLnBrk="0" hangingPunct="1">
              <a:buNone/>
              <a:defRPr lang="en-VN" sz="12000" b="1" kern="1200" spc="100" dirty="0">
                <a:solidFill>
                  <a:srgbClr val="00F7FF"/>
                </a:solidFill>
                <a:effectLst>
                  <a:innerShdw blurRad="114300">
                    <a:srgbClr val="0072FF"/>
                  </a:innerShdw>
                </a:effectLst>
                <a:latin typeface="Arial" panose="020B0604020202020204" pitchFamily="34" charset="0"/>
                <a:ea typeface="+mn-ea"/>
                <a:cs typeface="Arial" panose="020B0604020202020204" pitchFamily="34" charset="0"/>
              </a:defRPr>
            </a:lvl1pPr>
          </a:lstStyle>
          <a:p>
            <a:pPr lvl="0"/>
            <a:r>
              <a:rPr lang="en-VN" dirty="0"/>
              <a:t>01.</a:t>
            </a:r>
          </a:p>
        </p:txBody>
      </p:sp>
      <p:cxnSp>
        <p:nvCxnSpPr>
          <p:cNvPr id="41" name="Straight Connector 40">
            <a:extLst>
              <a:ext uri="{FF2B5EF4-FFF2-40B4-BE49-F238E27FC236}">
                <a16:creationId xmlns:a16="http://schemas.microsoft.com/office/drawing/2014/main" id="{88382EF5-131E-F7DD-C939-044C31C113C7}"/>
              </a:ext>
            </a:extLst>
          </p:cNvPr>
          <p:cNvCxnSpPr/>
          <p:nvPr userDrawn="1"/>
        </p:nvCxnSpPr>
        <p:spPr>
          <a:xfrm>
            <a:off x="1574156" y="2979683"/>
            <a:ext cx="3565003" cy="0"/>
          </a:xfrm>
          <a:prstGeom prst="line">
            <a:avLst/>
          </a:prstGeom>
          <a:ln w="25400" cap="rnd">
            <a:solidFill>
              <a:srgbClr val="00F7FF"/>
            </a:solidFill>
            <a:round/>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91C15ADC-6970-920B-F52B-57201C4697FC}"/>
              </a:ext>
            </a:extLst>
          </p:cNvPr>
          <p:cNvSpPr>
            <a:spLocks noGrp="1"/>
          </p:cNvSpPr>
          <p:nvPr>
            <p:ph type="dt" sz="half" idx="17"/>
          </p:nvPr>
        </p:nvSpPr>
        <p:spPr>
          <a:xfrm>
            <a:off x="838200" y="6481647"/>
            <a:ext cx="2090098" cy="239828"/>
          </a:xfrm>
        </p:spPr>
        <p:txBody>
          <a:bodyPr/>
          <a:lstStyle>
            <a:lvl1pPr marL="0" algn="ctr" defTabSz="914400" rtl="0" eaLnBrk="1" latinLnBrk="0" hangingPunct="1">
              <a:defRPr lang="en-US" sz="1100" kern="1200" smtClean="0">
                <a:solidFill>
                  <a:schemeClr val="bg1">
                    <a:lumMod val="85000"/>
                  </a:schemeClr>
                </a:solidFill>
                <a:latin typeface="Arial" panose="020B0604020202020204" pitchFamily="34" charset="0"/>
                <a:ea typeface="+mn-ea"/>
                <a:cs typeface="Arial" panose="020B0604020202020204" pitchFamily="34" charset="0"/>
              </a:defRPr>
            </a:lvl1pPr>
          </a:lstStyle>
          <a:p>
            <a:fld id="{1320A77E-31F0-4A5C-BED5-8F897F9626B9}" type="datetime4">
              <a:rPr lang="en-US" smtClean="0"/>
              <a:t>December 3, 2023</a:t>
            </a:fld>
            <a:endParaRPr lang="en-US" dirty="0"/>
          </a:p>
        </p:txBody>
      </p:sp>
      <p:sp>
        <p:nvSpPr>
          <p:cNvPr id="3" name="Footer Placeholder 2">
            <a:extLst>
              <a:ext uri="{FF2B5EF4-FFF2-40B4-BE49-F238E27FC236}">
                <a16:creationId xmlns:a16="http://schemas.microsoft.com/office/drawing/2014/main" id="{DDBDDEB0-1D95-2535-D22B-34266EA304CC}"/>
              </a:ext>
            </a:extLst>
          </p:cNvPr>
          <p:cNvSpPr>
            <a:spLocks noGrp="1"/>
          </p:cNvSpPr>
          <p:nvPr>
            <p:ph type="ftr" sz="quarter" idx="18"/>
          </p:nvPr>
        </p:nvSpPr>
        <p:spPr>
          <a:xfrm>
            <a:off x="3677478" y="6481647"/>
            <a:ext cx="4475922" cy="239828"/>
          </a:xfrm>
        </p:spPr>
        <p:txBody>
          <a:bodyPr/>
          <a:lstStyle>
            <a:lvl1pPr marL="0" algn="ctr" defTabSz="914400" rtl="0" eaLnBrk="1" latinLnBrk="0" hangingPunct="1">
              <a:defRPr lang="vi-VN" sz="1100" kern="1200" smtClean="0">
                <a:solidFill>
                  <a:schemeClr val="bg1">
                    <a:lumMod val="85000"/>
                  </a:schemeClr>
                </a:solidFill>
                <a:latin typeface="Arial" panose="020B0604020202020204" pitchFamily="34" charset="0"/>
                <a:ea typeface="+mn-ea"/>
                <a:cs typeface="Arial" panose="020B0604020202020204" pitchFamily="34" charset="0"/>
              </a:defRPr>
            </a:lvl1pPr>
          </a:lstStyle>
          <a:p>
            <a:r>
              <a:rPr lang="vi-VN"/>
              <a:t>Thực hiện bởi Trường Đại học Công nghệ Thông tin, ĐHQG-HCM</a:t>
            </a:r>
            <a:endParaRPr lang="vi-VN" dirty="0"/>
          </a:p>
        </p:txBody>
      </p:sp>
      <p:grpSp>
        <p:nvGrpSpPr>
          <p:cNvPr id="4" name="Group 3">
            <a:extLst>
              <a:ext uri="{FF2B5EF4-FFF2-40B4-BE49-F238E27FC236}">
                <a16:creationId xmlns:a16="http://schemas.microsoft.com/office/drawing/2014/main" id="{BB1CD5FA-C15C-8BBD-9031-4AD1A2B139E5}"/>
              </a:ext>
            </a:extLst>
          </p:cNvPr>
          <p:cNvGrpSpPr/>
          <p:nvPr userDrawn="1"/>
        </p:nvGrpSpPr>
        <p:grpSpPr>
          <a:xfrm>
            <a:off x="16026" y="4629289"/>
            <a:ext cx="434350" cy="2228711"/>
            <a:chOff x="16026" y="4629289"/>
            <a:chExt cx="434350" cy="2228711"/>
          </a:xfrm>
          <a:gradFill flip="none" rotWithShape="1">
            <a:gsLst>
              <a:gs pos="0">
                <a:srgbClr val="00F7FF"/>
              </a:gs>
              <a:gs pos="100000">
                <a:srgbClr val="00F7FF">
                  <a:alpha val="0"/>
                </a:srgbClr>
              </a:gs>
            </a:gsLst>
            <a:lin ang="16200000" scaled="1"/>
            <a:tileRect/>
          </a:gradFill>
        </p:grpSpPr>
        <p:sp>
          <p:nvSpPr>
            <p:cNvPr id="14" name="Rectangle 13">
              <a:extLst>
                <a:ext uri="{FF2B5EF4-FFF2-40B4-BE49-F238E27FC236}">
                  <a16:creationId xmlns:a16="http://schemas.microsoft.com/office/drawing/2014/main" id="{81EE8087-B126-40D8-734F-1FF5B149E822}"/>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0C5ADA6-14B6-3A0C-A21A-71608CA80781}"/>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C5CC6D6-C80A-A420-4F7E-DB6DAB5D90C8}"/>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7" name="Rectangle 16">
              <a:extLst>
                <a:ext uri="{FF2B5EF4-FFF2-40B4-BE49-F238E27FC236}">
                  <a16:creationId xmlns:a16="http://schemas.microsoft.com/office/drawing/2014/main" id="{51D0FCA5-36D3-762D-2433-245D3F94B06A}"/>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BF15ED4-CCE7-8656-752A-BDD14C887744}"/>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D30BF22-A0BF-FF3A-B0B9-E4AEF578626F}"/>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29" name="Oval 28">
            <a:extLst>
              <a:ext uri="{FF2B5EF4-FFF2-40B4-BE49-F238E27FC236}">
                <a16:creationId xmlns:a16="http://schemas.microsoft.com/office/drawing/2014/main" id="{D48BE0DC-C12B-7B32-5521-E1BCC5CB89B7}"/>
              </a:ext>
            </a:extLst>
          </p:cNvPr>
          <p:cNvSpPr/>
          <p:nvPr/>
        </p:nvSpPr>
        <p:spPr>
          <a:xfrm>
            <a:off x="92468" y="6583150"/>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BB42E132-2B15-1D22-000B-D9DC548D1B2D}"/>
              </a:ext>
            </a:extLst>
          </p:cNvPr>
          <p:cNvSpPr>
            <a:spLocks noGrp="1"/>
          </p:cNvSpPr>
          <p:nvPr userDrawn="1">
            <p:ph type="sldNum" sz="quarter" idx="12"/>
          </p:nvPr>
        </p:nvSpPr>
        <p:spPr>
          <a:xfrm>
            <a:off x="63122" y="6542216"/>
            <a:ext cx="292608" cy="315784"/>
          </a:xfrm>
        </p:spPr>
        <p:txBody>
          <a:bodyPr/>
          <a:lstStyle>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stStyle>
          <a:p>
            <a:fld id="{D8B0B3AC-44A8-D142-AAF6-9A453466E1A4}" type="slidenum">
              <a:rPr lang="en-VN" smtClean="0"/>
              <a:pPr/>
              <a:t>‹#›</a:t>
            </a:fld>
            <a:endParaRPr lang="en-VN" dirty="0"/>
          </a:p>
        </p:txBody>
      </p:sp>
    </p:spTree>
    <p:extLst>
      <p:ext uri="{BB962C8B-B14F-4D97-AF65-F5344CB8AC3E}">
        <p14:creationId xmlns:p14="http://schemas.microsoft.com/office/powerpoint/2010/main" val="1755912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Mẫu nội dung 1">
    <p:spTree>
      <p:nvGrpSpPr>
        <p:cNvPr id="1" name=""/>
        <p:cNvGrpSpPr/>
        <p:nvPr/>
      </p:nvGrpSpPr>
      <p:grpSpPr>
        <a:xfrm>
          <a:off x="0" y="0"/>
          <a:ext cx="0" cy="0"/>
          <a:chOff x="0" y="0"/>
          <a:chExt cx="0" cy="0"/>
        </a:xfrm>
      </p:grpSpPr>
      <p:sp>
        <p:nvSpPr>
          <p:cNvPr id="22" name="Freeform 21">
            <a:extLst>
              <a:ext uri="{FF2B5EF4-FFF2-40B4-BE49-F238E27FC236}">
                <a16:creationId xmlns:a16="http://schemas.microsoft.com/office/drawing/2014/main" id="{D6D55076-2521-0210-0FB5-E329AB53FF7F}"/>
              </a:ext>
            </a:extLst>
          </p:cNvPr>
          <p:cNvSpPr/>
          <p:nvPr userDrawn="1"/>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Isosceles Triangle 12">
            <a:extLst>
              <a:ext uri="{FF2B5EF4-FFF2-40B4-BE49-F238E27FC236}">
                <a16:creationId xmlns:a16="http://schemas.microsoft.com/office/drawing/2014/main" id="{C8EDB823-A30A-47C8-25D2-A9B8E2AED349}"/>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8E509037-4CE1-ED5D-C6FC-8CA081A0A39F}"/>
              </a:ext>
            </a:extLst>
          </p:cNvPr>
          <p:cNvGrpSpPr/>
          <p:nvPr userDrawn="1"/>
        </p:nvGrpSpPr>
        <p:grpSpPr>
          <a:xfrm>
            <a:off x="58527" y="40944"/>
            <a:ext cx="2869771" cy="1563379"/>
            <a:chOff x="44879" y="27296"/>
            <a:chExt cx="2869771" cy="1563379"/>
          </a:xfrm>
          <a:solidFill>
            <a:srgbClr val="0072FF"/>
          </a:solidFill>
        </p:grpSpPr>
        <p:cxnSp>
          <p:nvCxnSpPr>
            <p:cNvPr id="9" name="Straight Connector 8">
              <a:extLst>
                <a:ext uri="{FF2B5EF4-FFF2-40B4-BE49-F238E27FC236}">
                  <a16:creationId xmlns:a16="http://schemas.microsoft.com/office/drawing/2014/main" id="{70B4ADA5-DE61-CAE3-8EC7-FC27E8BC1D55}"/>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E7213C0-7CE0-59BB-B719-DC871B564E8C}"/>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4AE7820-5FA4-F879-12FF-D34B0A957EF6}"/>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2" name="Isosceles Triangle 12">
            <a:extLst>
              <a:ext uri="{FF2B5EF4-FFF2-40B4-BE49-F238E27FC236}">
                <a16:creationId xmlns:a16="http://schemas.microsoft.com/office/drawing/2014/main" id="{17B543D4-758D-BD1C-FCD1-D6196FEF3479}"/>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F00BFBF3-F42E-C38E-AF17-FD619F663C49}"/>
              </a:ext>
            </a:extLst>
          </p:cNvPr>
          <p:cNvGrpSpPr/>
          <p:nvPr userDrawn="1"/>
        </p:nvGrpSpPr>
        <p:grpSpPr>
          <a:xfrm flipH="1" flipV="1">
            <a:off x="9263702" y="5253677"/>
            <a:ext cx="2869771" cy="1563379"/>
            <a:chOff x="44879" y="27296"/>
            <a:chExt cx="2869771" cy="1563379"/>
          </a:xfrm>
          <a:solidFill>
            <a:srgbClr val="0072FF"/>
          </a:solidFill>
        </p:grpSpPr>
        <p:cxnSp>
          <p:nvCxnSpPr>
            <p:cNvPr id="14" name="Straight Connector 13">
              <a:extLst>
                <a:ext uri="{FF2B5EF4-FFF2-40B4-BE49-F238E27FC236}">
                  <a16:creationId xmlns:a16="http://schemas.microsoft.com/office/drawing/2014/main" id="{72E22F67-0343-EE26-97E1-B065633E3FF9}"/>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269246E-D1BA-1A1E-722A-214AD903B192}"/>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B20816-E2A4-5501-1802-D77B2C234103}"/>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B7BE735-40A7-63BD-ABCF-0C393CEC8682}"/>
              </a:ext>
            </a:extLst>
          </p:cNvPr>
          <p:cNvSpPr>
            <a:spLocks noGrp="1"/>
          </p:cNvSpPr>
          <p:nvPr>
            <p:ph type="title"/>
          </p:nvPr>
        </p:nvSpPr>
        <p:spPr>
          <a:xfrm>
            <a:off x="838200" y="625123"/>
            <a:ext cx="10515600" cy="979200"/>
          </a:xfrm>
        </p:spPr>
        <p:txBody>
          <a:bodyPr>
            <a:normAutofit/>
          </a:bodyPr>
          <a:lstStyle>
            <a:lvl1pPr>
              <a:defRPr sz="4400"/>
            </a:lvl1pPr>
          </a:lstStyle>
          <a:p>
            <a:r>
              <a:rPr lang="en-US" dirty="0"/>
              <a:t>Click to edit Master title style</a:t>
            </a:r>
            <a:endParaRPr lang="en-VN" dirty="0"/>
          </a:p>
        </p:txBody>
      </p:sp>
      <p:sp>
        <p:nvSpPr>
          <p:cNvPr id="3" name="Content Placeholder 2">
            <a:extLst>
              <a:ext uri="{FF2B5EF4-FFF2-40B4-BE49-F238E27FC236}">
                <a16:creationId xmlns:a16="http://schemas.microsoft.com/office/drawing/2014/main" id="{1923943F-B5CB-101B-ED28-FD0D9E84E1C1}"/>
              </a:ext>
            </a:extLst>
          </p:cNvPr>
          <p:cNvSpPr>
            <a:spLocks noGrp="1"/>
          </p:cNvSpPr>
          <p:nvPr>
            <p:ph idx="1"/>
          </p:nvPr>
        </p:nvSpPr>
        <p:spPr>
          <a:xfrm>
            <a:off x="838200" y="1788160"/>
            <a:ext cx="10515600" cy="4388803"/>
          </a:xfrm>
        </p:spPr>
        <p:txBody>
          <a:bodyPr/>
          <a:lstStyle>
            <a:lvl1pPr>
              <a:lnSpc>
                <a:spcPct val="130000"/>
              </a:lnSpc>
              <a:spcBef>
                <a:spcPts val="300"/>
              </a:spcBef>
              <a:spcAft>
                <a:spcPts val="300"/>
              </a:spcAft>
              <a:defRPr>
                <a:latin typeface="Arial" panose="020B0604020202020204" pitchFamily="34" charset="0"/>
                <a:cs typeface="Arial" panose="020B0604020202020204" pitchFamily="34" charset="0"/>
              </a:defRPr>
            </a:lvl1pPr>
            <a:lvl2pPr>
              <a:lnSpc>
                <a:spcPct val="130000"/>
              </a:lnSpc>
              <a:spcBef>
                <a:spcPts val="300"/>
              </a:spcBef>
              <a:spcAft>
                <a:spcPts val="300"/>
              </a:spcAft>
              <a:defRPr>
                <a:latin typeface="Arial" panose="020B0604020202020204" pitchFamily="34" charset="0"/>
                <a:cs typeface="Arial" panose="020B0604020202020204" pitchFamily="34" charset="0"/>
              </a:defRPr>
            </a:lvl2pPr>
            <a:lvl3pPr>
              <a:lnSpc>
                <a:spcPct val="130000"/>
              </a:lnSpc>
              <a:spcBef>
                <a:spcPts val="300"/>
              </a:spcBef>
              <a:spcAft>
                <a:spcPts val="300"/>
              </a:spcAft>
              <a:defRPr>
                <a:latin typeface="Arial" panose="020B0604020202020204" pitchFamily="34" charset="0"/>
                <a:cs typeface="Arial" panose="020B0604020202020204" pitchFamily="34" charset="0"/>
              </a:defRPr>
            </a:lvl3pPr>
            <a:lvl4pPr>
              <a:lnSpc>
                <a:spcPct val="130000"/>
              </a:lnSpc>
              <a:spcBef>
                <a:spcPts val="300"/>
              </a:spcBef>
              <a:spcAft>
                <a:spcPts val="300"/>
              </a:spcAft>
              <a:defRPr>
                <a:latin typeface="Arial" panose="020B0604020202020204" pitchFamily="34" charset="0"/>
                <a:cs typeface="Arial" panose="020B0604020202020204" pitchFamily="34" charset="0"/>
              </a:defRPr>
            </a:lvl4pPr>
            <a:lvl5pPr>
              <a:lnSpc>
                <a:spcPct val="130000"/>
              </a:lnSpc>
              <a:spcBef>
                <a:spcPts val="300"/>
              </a:spcBef>
              <a:spcAft>
                <a:spcPts val="300"/>
              </a:spcAft>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VN" dirty="0"/>
          </a:p>
        </p:txBody>
      </p:sp>
      <p:sp>
        <p:nvSpPr>
          <p:cNvPr id="5" name="Footer Placeholder 4">
            <a:extLst>
              <a:ext uri="{FF2B5EF4-FFF2-40B4-BE49-F238E27FC236}">
                <a16:creationId xmlns:a16="http://schemas.microsoft.com/office/drawing/2014/main" id="{A269E902-5084-53A0-D082-6066977D82D2}"/>
              </a:ext>
            </a:extLst>
          </p:cNvPr>
          <p:cNvSpPr>
            <a:spLocks noGrp="1"/>
          </p:cNvSpPr>
          <p:nvPr>
            <p:ph type="ftr" sz="quarter" idx="11"/>
          </p:nvPr>
        </p:nvSpPr>
        <p:spPr>
          <a:xfrm>
            <a:off x="3644348" y="6475620"/>
            <a:ext cx="4903304" cy="263110"/>
          </a:xfrm>
        </p:spPr>
        <p:txBody>
          <a:bodyPr/>
          <a:lstStyle>
            <a:lvl1pPr marL="0" algn="ctr" defTabSz="914400" rtl="0" eaLnBrk="1" latinLnBrk="0" hangingPunct="1">
              <a:defRPr lang="en-VN" sz="1100" kern="1200" dirty="0">
                <a:solidFill>
                  <a:schemeClr val="tx1">
                    <a:tint val="75000"/>
                  </a:schemeClr>
                </a:solidFill>
                <a:latin typeface="Arial" panose="020B0604020202020204" pitchFamily="34" charset="0"/>
                <a:ea typeface="+mn-ea"/>
                <a:cs typeface="Arial" panose="020B0604020202020204" pitchFamily="34" charset="0"/>
              </a:defRPr>
            </a:lvl1pPr>
          </a:lstStyle>
          <a:p>
            <a:r>
              <a:rPr lang="vi-VN" dirty="0"/>
              <a:t>Thực hiện bởi Trường Đại học Công nghệ Thông tin, ĐHQG-HCM</a:t>
            </a:r>
            <a:endParaRPr lang="en-VN" dirty="0"/>
          </a:p>
        </p:txBody>
      </p:sp>
      <p:sp>
        <p:nvSpPr>
          <p:cNvPr id="4" name="Date Placeholder 3">
            <a:extLst>
              <a:ext uri="{FF2B5EF4-FFF2-40B4-BE49-F238E27FC236}">
                <a16:creationId xmlns:a16="http://schemas.microsoft.com/office/drawing/2014/main" id="{85952F19-40DF-B11E-2E00-94556129CFC5}"/>
              </a:ext>
            </a:extLst>
          </p:cNvPr>
          <p:cNvSpPr>
            <a:spLocks noGrp="1"/>
          </p:cNvSpPr>
          <p:nvPr>
            <p:ph type="dt" sz="half" idx="13"/>
          </p:nvPr>
        </p:nvSpPr>
        <p:spPr>
          <a:xfrm>
            <a:off x="838200" y="6458365"/>
            <a:ext cx="2090098" cy="263110"/>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F644439D-8432-4671-98F6-CF08ACD7EB3E}" type="datetime4">
              <a:rPr lang="en-US" smtClean="0"/>
              <a:t>December 3, 2023</a:t>
            </a:fld>
            <a:endParaRPr lang="en-US" dirty="0"/>
          </a:p>
        </p:txBody>
      </p:sp>
      <p:sp>
        <p:nvSpPr>
          <p:cNvPr id="18" name="Freeform 17">
            <a:extLst>
              <a:ext uri="{FF2B5EF4-FFF2-40B4-BE49-F238E27FC236}">
                <a16:creationId xmlns:a16="http://schemas.microsoft.com/office/drawing/2014/main" id="{DE00A6DA-A209-5475-1D65-636E74660F49}"/>
              </a:ext>
            </a:extLst>
          </p:cNvPr>
          <p:cNvSpPr/>
          <p:nvPr userDrawn="1"/>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grpSp>
        <p:nvGrpSpPr>
          <p:cNvPr id="19" name="Group 18">
            <a:extLst>
              <a:ext uri="{FF2B5EF4-FFF2-40B4-BE49-F238E27FC236}">
                <a16:creationId xmlns:a16="http://schemas.microsoft.com/office/drawing/2014/main" id="{262EC0B8-1295-CDA1-076D-1AD1E0FD1057}"/>
              </a:ext>
            </a:extLst>
          </p:cNvPr>
          <p:cNvGrpSpPr/>
          <p:nvPr userDrawn="1"/>
        </p:nvGrpSpPr>
        <p:grpSpPr>
          <a:xfrm>
            <a:off x="16026" y="4629289"/>
            <a:ext cx="434350" cy="2228711"/>
            <a:chOff x="16026" y="4629289"/>
            <a:chExt cx="434350" cy="2228711"/>
          </a:xfrm>
          <a:gradFill flip="none" rotWithShape="1">
            <a:gsLst>
              <a:gs pos="0">
                <a:srgbClr val="0072FF"/>
              </a:gs>
              <a:gs pos="100000">
                <a:srgbClr val="00C6FF">
                  <a:alpha val="0"/>
                </a:srgbClr>
              </a:gs>
            </a:gsLst>
            <a:lin ang="16200000" scaled="1"/>
            <a:tileRect/>
          </a:gradFill>
        </p:grpSpPr>
        <p:sp>
          <p:nvSpPr>
            <p:cNvPr id="20" name="Rectangle 19">
              <a:extLst>
                <a:ext uri="{FF2B5EF4-FFF2-40B4-BE49-F238E27FC236}">
                  <a16:creationId xmlns:a16="http://schemas.microsoft.com/office/drawing/2014/main" id="{E6ED4596-3EF0-9B9A-E4E4-939614BC8542}"/>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5520723-3B3C-78FF-E77D-7797D2C02D06}"/>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8552AA9-7647-271E-E2C5-E08B539EC39B}"/>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1" name="Rectangle 30">
              <a:extLst>
                <a:ext uri="{FF2B5EF4-FFF2-40B4-BE49-F238E27FC236}">
                  <a16:creationId xmlns:a16="http://schemas.microsoft.com/office/drawing/2014/main" id="{342FE9DB-03CD-9464-9130-5C282ADB8FA4}"/>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8BA031D-143F-7BFF-8F5D-5606F1E9E32F}"/>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B22765B6-9F79-B317-590A-46980D1B2301}"/>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17" name="Oval 16">
            <a:extLst>
              <a:ext uri="{FF2B5EF4-FFF2-40B4-BE49-F238E27FC236}">
                <a16:creationId xmlns:a16="http://schemas.microsoft.com/office/drawing/2014/main" id="{352054BC-1463-3EF3-7931-D0745EFC8FB2}"/>
              </a:ext>
            </a:extLst>
          </p:cNvPr>
          <p:cNvSpPr/>
          <p:nvPr userDrawn="1"/>
        </p:nvSpPr>
        <p:spPr>
          <a:xfrm>
            <a:off x="102265" y="6554298"/>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6" name="Slide Number Placeholder 5">
            <a:extLst>
              <a:ext uri="{FF2B5EF4-FFF2-40B4-BE49-F238E27FC236}">
                <a16:creationId xmlns:a16="http://schemas.microsoft.com/office/drawing/2014/main" id="{30B647E7-265A-EC77-C304-8D4B5EFE754E}"/>
              </a:ext>
            </a:extLst>
          </p:cNvPr>
          <p:cNvSpPr>
            <a:spLocks noGrp="1"/>
          </p:cNvSpPr>
          <p:nvPr>
            <p:ph type="sldNum" sz="quarter" idx="12"/>
          </p:nvPr>
        </p:nvSpPr>
        <p:spPr>
          <a:xfrm>
            <a:off x="73423" y="6525456"/>
            <a:ext cx="291600" cy="291600"/>
          </a:xfrm>
        </p:spPr>
        <p:txBody>
          <a:bodyPr/>
          <a:lstStyle>
            <a:lvl1pPr algn="ctr">
              <a:defRPr lang="en-VN" sz="700" kern="1200" smtClean="0">
                <a:solidFill>
                  <a:schemeClr val="tx1"/>
                </a:solidFill>
                <a:latin typeface="Arial" panose="020B0604020202020204" pitchFamily="34" charset="0"/>
                <a:ea typeface="+mn-ea"/>
                <a:cs typeface="Arial" panose="020B0604020202020204" pitchFamily="34" charset="0"/>
              </a:defRPr>
            </a:lvl1pPr>
          </a:lstStyle>
          <a:p>
            <a:fld id="{D8B0B3AC-44A8-D142-AAF6-9A453466E1A4}" type="slidenum">
              <a:rPr lang="en-VN" smtClean="0"/>
              <a:pPr/>
              <a:t>‹#›</a:t>
            </a:fld>
            <a:endParaRPr lang="en-VN" dirty="0"/>
          </a:p>
        </p:txBody>
      </p:sp>
    </p:spTree>
    <p:extLst>
      <p:ext uri="{BB962C8B-B14F-4D97-AF65-F5344CB8AC3E}">
        <p14:creationId xmlns:p14="http://schemas.microsoft.com/office/powerpoint/2010/main" val="864650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Mẫu nội dung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75E2B-3264-B7AA-B33F-4F514D4416A1}"/>
              </a:ext>
            </a:extLst>
          </p:cNvPr>
          <p:cNvSpPr>
            <a:spLocks noGrp="1"/>
          </p:cNvSpPr>
          <p:nvPr>
            <p:ph type="title"/>
          </p:nvPr>
        </p:nvSpPr>
        <p:spPr>
          <a:xfrm>
            <a:off x="838200" y="625709"/>
            <a:ext cx="10515600" cy="978614"/>
          </a:xfrm>
        </p:spPr>
        <p:txBody>
          <a:bodyPr>
            <a:normAutofit/>
          </a:bodyPr>
          <a:lstStyle>
            <a:lvl1pPr>
              <a:defRPr sz="4800"/>
            </a:lvl1pPr>
          </a:lstStyle>
          <a:p>
            <a:r>
              <a:rPr lang="en-US" dirty="0"/>
              <a:t>Click to edit Master title style</a:t>
            </a:r>
            <a:endParaRPr lang="en-VN" dirty="0"/>
          </a:p>
        </p:txBody>
      </p:sp>
      <p:sp>
        <p:nvSpPr>
          <p:cNvPr id="3" name="Content Placeholder 2">
            <a:extLst>
              <a:ext uri="{FF2B5EF4-FFF2-40B4-BE49-F238E27FC236}">
                <a16:creationId xmlns:a16="http://schemas.microsoft.com/office/drawing/2014/main" id="{D663BF43-5431-28A4-4A9C-84A3FDAFF031}"/>
              </a:ext>
            </a:extLst>
          </p:cNvPr>
          <p:cNvSpPr>
            <a:spLocks noGrp="1"/>
          </p:cNvSpPr>
          <p:nvPr>
            <p:ph sz="half" idx="1"/>
          </p:nvPr>
        </p:nvSpPr>
        <p:spPr>
          <a:xfrm>
            <a:off x="838200" y="1788167"/>
            <a:ext cx="5181600" cy="4591526"/>
          </a:xfrm>
        </p:spPr>
        <p:txBody>
          <a:bodyPr/>
          <a:lstStyle>
            <a:lvl1pPr>
              <a:lnSpc>
                <a:spcPct val="130000"/>
              </a:lnSpc>
              <a:spcBef>
                <a:spcPts val="300"/>
              </a:spcBef>
              <a:spcAft>
                <a:spcPts val="300"/>
              </a:spcAft>
              <a:defRPr>
                <a:latin typeface="Arial" panose="020B0604020202020204" pitchFamily="34" charset="0"/>
                <a:cs typeface="Arial" panose="020B0604020202020204" pitchFamily="34" charset="0"/>
              </a:defRPr>
            </a:lvl1pPr>
            <a:lvl2pPr>
              <a:lnSpc>
                <a:spcPct val="130000"/>
              </a:lnSpc>
              <a:spcBef>
                <a:spcPts val="300"/>
              </a:spcBef>
              <a:spcAft>
                <a:spcPts val="300"/>
              </a:spcAft>
              <a:defRPr>
                <a:latin typeface="Arial" panose="020B0604020202020204" pitchFamily="34" charset="0"/>
                <a:cs typeface="Arial" panose="020B0604020202020204" pitchFamily="34" charset="0"/>
              </a:defRPr>
            </a:lvl2pPr>
            <a:lvl3pPr>
              <a:lnSpc>
                <a:spcPct val="130000"/>
              </a:lnSpc>
              <a:spcBef>
                <a:spcPts val="300"/>
              </a:spcBef>
              <a:spcAft>
                <a:spcPts val="300"/>
              </a:spcAft>
              <a:defRPr>
                <a:latin typeface="Arial" panose="020B0604020202020204" pitchFamily="34" charset="0"/>
                <a:cs typeface="Arial" panose="020B0604020202020204" pitchFamily="34" charset="0"/>
              </a:defRPr>
            </a:lvl3pPr>
            <a:lvl4pPr>
              <a:lnSpc>
                <a:spcPct val="130000"/>
              </a:lnSpc>
              <a:spcBef>
                <a:spcPts val="300"/>
              </a:spcBef>
              <a:spcAft>
                <a:spcPts val="300"/>
              </a:spcAft>
              <a:defRPr>
                <a:latin typeface="Arial" panose="020B0604020202020204" pitchFamily="34" charset="0"/>
                <a:cs typeface="Arial" panose="020B0604020202020204" pitchFamily="34" charset="0"/>
              </a:defRPr>
            </a:lvl4pPr>
            <a:lvl5pPr>
              <a:lnSpc>
                <a:spcPct val="130000"/>
              </a:lnSpc>
              <a:spcBef>
                <a:spcPts val="300"/>
              </a:spcBef>
              <a:spcAft>
                <a:spcPts val="300"/>
              </a:spcAft>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VN" dirty="0"/>
          </a:p>
        </p:txBody>
      </p:sp>
      <p:sp>
        <p:nvSpPr>
          <p:cNvPr id="4" name="Content Placeholder 3">
            <a:extLst>
              <a:ext uri="{FF2B5EF4-FFF2-40B4-BE49-F238E27FC236}">
                <a16:creationId xmlns:a16="http://schemas.microsoft.com/office/drawing/2014/main" id="{14B97936-93F6-FD89-211F-FC49B02B5734}"/>
              </a:ext>
            </a:extLst>
          </p:cNvPr>
          <p:cNvSpPr>
            <a:spLocks noGrp="1"/>
          </p:cNvSpPr>
          <p:nvPr>
            <p:ph sz="half" idx="2"/>
          </p:nvPr>
        </p:nvSpPr>
        <p:spPr>
          <a:xfrm>
            <a:off x="6172200" y="1788167"/>
            <a:ext cx="5181600" cy="4591526"/>
          </a:xfrm>
        </p:spPr>
        <p:txBody>
          <a:bodyPr/>
          <a:lstStyle>
            <a:lvl1pPr>
              <a:lnSpc>
                <a:spcPct val="130000"/>
              </a:lnSpc>
              <a:spcBef>
                <a:spcPts val="300"/>
              </a:spcBef>
              <a:spcAft>
                <a:spcPts val="300"/>
              </a:spcAft>
              <a:defRPr>
                <a:latin typeface="Arial" panose="020B0604020202020204" pitchFamily="34" charset="0"/>
                <a:cs typeface="Arial" panose="020B0604020202020204" pitchFamily="34" charset="0"/>
              </a:defRPr>
            </a:lvl1pPr>
            <a:lvl2pPr>
              <a:lnSpc>
                <a:spcPct val="130000"/>
              </a:lnSpc>
              <a:spcBef>
                <a:spcPts val="300"/>
              </a:spcBef>
              <a:spcAft>
                <a:spcPts val="300"/>
              </a:spcAft>
              <a:defRPr>
                <a:latin typeface="Arial" panose="020B0604020202020204" pitchFamily="34" charset="0"/>
                <a:cs typeface="Arial" panose="020B0604020202020204" pitchFamily="34" charset="0"/>
              </a:defRPr>
            </a:lvl2pPr>
            <a:lvl3pPr>
              <a:lnSpc>
                <a:spcPct val="130000"/>
              </a:lnSpc>
              <a:spcBef>
                <a:spcPts val="300"/>
              </a:spcBef>
              <a:spcAft>
                <a:spcPts val="300"/>
              </a:spcAft>
              <a:defRPr>
                <a:latin typeface="Arial" panose="020B0604020202020204" pitchFamily="34" charset="0"/>
                <a:cs typeface="Arial" panose="020B0604020202020204" pitchFamily="34" charset="0"/>
              </a:defRPr>
            </a:lvl3pPr>
            <a:lvl4pPr>
              <a:lnSpc>
                <a:spcPct val="130000"/>
              </a:lnSpc>
              <a:spcBef>
                <a:spcPts val="300"/>
              </a:spcBef>
              <a:spcAft>
                <a:spcPts val="300"/>
              </a:spcAft>
              <a:defRPr>
                <a:latin typeface="Arial" panose="020B0604020202020204" pitchFamily="34" charset="0"/>
                <a:cs typeface="Arial" panose="020B0604020202020204" pitchFamily="34" charset="0"/>
              </a:defRPr>
            </a:lvl4pPr>
            <a:lvl5pPr>
              <a:lnSpc>
                <a:spcPct val="130000"/>
              </a:lnSpc>
              <a:spcBef>
                <a:spcPts val="300"/>
              </a:spcBef>
              <a:spcAft>
                <a:spcPts val="300"/>
              </a:spcAft>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a:extLst>
              <a:ext uri="{FF2B5EF4-FFF2-40B4-BE49-F238E27FC236}">
                <a16:creationId xmlns:a16="http://schemas.microsoft.com/office/drawing/2014/main" id="{CECF69EC-AF21-6413-B0C6-09E3D2808EC9}"/>
              </a:ext>
            </a:extLst>
          </p:cNvPr>
          <p:cNvSpPr>
            <a:spLocks noGrp="1"/>
          </p:cNvSpPr>
          <p:nvPr>
            <p:ph type="ftr" sz="quarter" idx="11"/>
          </p:nvPr>
        </p:nvSpPr>
        <p:spPr>
          <a:xfrm>
            <a:off x="3535017" y="6481647"/>
            <a:ext cx="5121966" cy="239828"/>
          </a:xfrm>
        </p:spPr>
        <p:txBody>
          <a:bodyPr/>
          <a:lstStyle>
            <a:lvl1pPr>
              <a:defRPr lang="en-VN" sz="1100" kern="1200" dirty="0">
                <a:solidFill>
                  <a:schemeClr val="tx1">
                    <a:tint val="75000"/>
                  </a:schemeClr>
                </a:solidFill>
                <a:latin typeface="Arial" panose="020B0604020202020204" pitchFamily="34" charset="0"/>
                <a:ea typeface="+mn-ea"/>
                <a:cs typeface="Arial" panose="020B0604020202020204" pitchFamily="34" charset="0"/>
              </a:defRPr>
            </a:lvl1pPr>
          </a:lstStyle>
          <a:p>
            <a:r>
              <a:rPr lang="vi-VN" dirty="0"/>
              <a:t>Thực hiện bởi Trường Đại học Công nghệ Thông tin, ĐHQG-HCM</a:t>
            </a:r>
            <a:endParaRPr lang="en-VN" dirty="0"/>
          </a:p>
        </p:txBody>
      </p:sp>
      <p:sp>
        <p:nvSpPr>
          <p:cNvPr id="10" name="Freeform 9">
            <a:extLst>
              <a:ext uri="{FF2B5EF4-FFF2-40B4-BE49-F238E27FC236}">
                <a16:creationId xmlns:a16="http://schemas.microsoft.com/office/drawing/2014/main" id="{43873188-0611-6A2D-B3B7-E844F601E758}"/>
              </a:ext>
            </a:extLst>
          </p:cNvPr>
          <p:cNvSpPr/>
          <p:nvPr userDrawn="1"/>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Isosceles Triangle 12">
            <a:extLst>
              <a:ext uri="{FF2B5EF4-FFF2-40B4-BE49-F238E27FC236}">
                <a16:creationId xmlns:a16="http://schemas.microsoft.com/office/drawing/2014/main" id="{400BFBC5-D436-63D0-74FC-6A07673AEE42}"/>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2739C28B-61DE-71CF-E56C-5EDD4BA30029}"/>
              </a:ext>
            </a:extLst>
          </p:cNvPr>
          <p:cNvGrpSpPr/>
          <p:nvPr userDrawn="1"/>
        </p:nvGrpSpPr>
        <p:grpSpPr>
          <a:xfrm>
            <a:off x="58527" y="40944"/>
            <a:ext cx="2869771" cy="1563379"/>
            <a:chOff x="44879" y="27296"/>
            <a:chExt cx="2869771" cy="1563379"/>
          </a:xfrm>
          <a:solidFill>
            <a:srgbClr val="0072FF"/>
          </a:solidFill>
        </p:grpSpPr>
        <p:cxnSp>
          <p:nvCxnSpPr>
            <p:cNvPr id="13" name="Straight Connector 12">
              <a:extLst>
                <a:ext uri="{FF2B5EF4-FFF2-40B4-BE49-F238E27FC236}">
                  <a16:creationId xmlns:a16="http://schemas.microsoft.com/office/drawing/2014/main" id="{258FC900-2C32-ED18-13F9-130B2DF50383}"/>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D4FACA0-AFAE-D152-410A-170D637D3357}"/>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C5F4754-527C-AE63-2C13-4F23BF87556C}"/>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6" name="Isosceles Triangle 12">
            <a:extLst>
              <a:ext uri="{FF2B5EF4-FFF2-40B4-BE49-F238E27FC236}">
                <a16:creationId xmlns:a16="http://schemas.microsoft.com/office/drawing/2014/main" id="{07F91C74-ED4C-0A16-32E0-004F48F54DEB}"/>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FC5ACEEF-4425-1088-FA6F-A273B4DE887C}"/>
              </a:ext>
            </a:extLst>
          </p:cNvPr>
          <p:cNvGrpSpPr/>
          <p:nvPr userDrawn="1"/>
        </p:nvGrpSpPr>
        <p:grpSpPr>
          <a:xfrm flipH="1" flipV="1">
            <a:off x="9263702" y="5253677"/>
            <a:ext cx="2869771" cy="1563379"/>
            <a:chOff x="44879" y="27296"/>
            <a:chExt cx="2869771" cy="1563379"/>
          </a:xfrm>
          <a:solidFill>
            <a:srgbClr val="0072FF"/>
          </a:solidFill>
        </p:grpSpPr>
        <p:cxnSp>
          <p:nvCxnSpPr>
            <p:cNvPr id="18" name="Straight Connector 17">
              <a:extLst>
                <a:ext uri="{FF2B5EF4-FFF2-40B4-BE49-F238E27FC236}">
                  <a16:creationId xmlns:a16="http://schemas.microsoft.com/office/drawing/2014/main" id="{ED3CB0EA-66BA-01B6-70C4-D5330A4D257B}"/>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E5A466E-AA55-B549-D160-0442C43CF551}"/>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68CFF73-AB26-6C8F-FB32-54601A35ABA4}"/>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D35DB78F-AE91-A123-68A6-7B8F206075C0}"/>
              </a:ext>
            </a:extLst>
          </p:cNvPr>
          <p:cNvSpPr>
            <a:spLocks noGrp="1"/>
          </p:cNvSpPr>
          <p:nvPr>
            <p:ph type="dt" sz="half" idx="13"/>
          </p:nvPr>
        </p:nvSpPr>
        <p:spPr>
          <a:xfrm>
            <a:off x="838200" y="6481647"/>
            <a:ext cx="2090098" cy="239828"/>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D15E620F-FE1B-4233-9584-5217F7FE251E}" type="datetime4">
              <a:rPr lang="en-US" smtClean="0"/>
              <a:t>December 3, 2023</a:t>
            </a:fld>
            <a:endParaRPr lang="en-US" dirty="0"/>
          </a:p>
        </p:txBody>
      </p:sp>
      <p:grpSp>
        <p:nvGrpSpPr>
          <p:cNvPr id="8" name="Group 7">
            <a:extLst>
              <a:ext uri="{FF2B5EF4-FFF2-40B4-BE49-F238E27FC236}">
                <a16:creationId xmlns:a16="http://schemas.microsoft.com/office/drawing/2014/main" id="{8123CCDF-3E75-3E93-BF1B-6503B0F6B201}"/>
              </a:ext>
            </a:extLst>
          </p:cNvPr>
          <p:cNvGrpSpPr/>
          <p:nvPr userDrawn="1"/>
        </p:nvGrpSpPr>
        <p:grpSpPr>
          <a:xfrm>
            <a:off x="16026" y="4629289"/>
            <a:ext cx="434350" cy="2228711"/>
            <a:chOff x="16026" y="4629289"/>
            <a:chExt cx="434350" cy="2228711"/>
          </a:xfrm>
          <a:gradFill flip="none" rotWithShape="1">
            <a:gsLst>
              <a:gs pos="0">
                <a:srgbClr val="0072FF"/>
              </a:gs>
              <a:gs pos="100000">
                <a:srgbClr val="00C6FF">
                  <a:alpha val="0"/>
                </a:srgbClr>
              </a:gs>
            </a:gsLst>
            <a:lin ang="16200000" scaled="1"/>
            <a:tileRect/>
          </a:gradFill>
        </p:grpSpPr>
        <p:sp>
          <p:nvSpPr>
            <p:cNvPr id="9" name="Rectangle 8">
              <a:extLst>
                <a:ext uri="{FF2B5EF4-FFF2-40B4-BE49-F238E27FC236}">
                  <a16:creationId xmlns:a16="http://schemas.microsoft.com/office/drawing/2014/main" id="{91417814-1295-17B9-8F3C-738830444CA0}"/>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79DE817-6849-F889-B00B-24F5DD9790CF}"/>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1A304DF-9B51-B022-DDC2-AB4B32C1574C}"/>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1" name="Rectangle 30">
              <a:extLst>
                <a:ext uri="{FF2B5EF4-FFF2-40B4-BE49-F238E27FC236}">
                  <a16:creationId xmlns:a16="http://schemas.microsoft.com/office/drawing/2014/main" id="{6FC8D61F-F403-7618-CE5B-B2F1953F8E3F}"/>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4FEAB4A-3950-A9C8-DD62-4955D4964268}"/>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9F818AE-8ADB-E738-F298-9814437689A0}"/>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34" name="Oval 33">
            <a:extLst>
              <a:ext uri="{FF2B5EF4-FFF2-40B4-BE49-F238E27FC236}">
                <a16:creationId xmlns:a16="http://schemas.microsoft.com/office/drawing/2014/main" id="{4DAA6E36-ED34-0B0B-0B79-0D9EA10842B8}"/>
              </a:ext>
            </a:extLst>
          </p:cNvPr>
          <p:cNvSpPr/>
          <p:nvPr userDrawn="1"/>
        </p:nvSpPr>
        <p:spPr>
          <a:xfrm>
            <a:off x="102265" y="6554298"/>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35" name="Slide Number Placeholder 5">
            <a:extLst>
              <a:ext uri="{FF2B5EF4-FFF2-40B4-BE49-F238E27FC236}">
                <a16:creationId xmlns:a16="http://schemas.microsoft.com/office/drawing/2014/main" id="{493573CE-EB17-1929-E796-44675CCF5EBD}"/>
              </a:ext>
            </a:extLst>
          </p:cNvPr>
          <p:cNvSpPr txBox="1">
            <a:spLocks/>
          </p:cNvSpPr>
          <p:nvPr userDrawn="1"/>
        </p:nvSpPr>
        <p:spPr>
          <a:xfrm>
            <a:off x="73423" y="6525456"/>
            <a:ext cx="291600" cy="291600"/>
          </a:xfrm>
          <a:prstGeom prst="rect">
            <a:avLst/>
          </a:prstGeom>
        </p:spPr>
        <p:txBody>
          <a:bodyPr vert="horz" lIns="91440" tIns="45720" rIns="91440" bIns="45720" rtlCol="0" anchor="ctr"/>
          <a:lstStyle>
            <a:defPPr>
              <a:defRPr lang="en-VN"/>
            </a:defPPr>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B0B3AC-44A8-D142-AAF6-9A453466E1A4}" type="slidenum">
              <a:rPr lang="en-US" smtClean="0"/>
              <a:pPr/>
              <a:t>‹#›</a:t>
            </a:fld>
            <a:endParaRPr lang="en-US" dirty="0"/>
          </a:p>
        </p:txBody>
      </p:sp>
      <p:sp>
        <p:nvSpPr>
          <p:cNvPr id="36" name="Freeform 17">
            <a:extLst>
              <a:ext uri="{FF2B5EF4-FFF2-40B4-BE49-F238E27FC236}">
                <a16:creationId xmlns:a16="http://schemas.microsoft.com/office/drawing/2014/main" id="{0F05F8C0-0E9E-5C1D-D384-8B9EEEC49597}"/>
              </a:ext>
            </a:extLst>
          </p:cNvPr>
          <p:cNvSpPr/>
          <p:nvPr userDrawn="1"/>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spTree>
    <p:extLst>
      <p:ext uri="{BB962C8B-B14F-4D97-AF65-F5344CB8AC3E}">
        <p14:creationId xmlns:p14="http://schemas.microsoft.com/office/powerpoint/2010/main" val="2306975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Mẫu nội dung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C37E1-287C-992F-926C-6BE139038F7A}"/>
              </a:ext>
            </a:extLst>
          </p:cNvPr>
          <p:cNvSpPr>
            <a:spLocks noGrp="1"/>
          </p:cNvSpPr>
          <p:nvPr>
            <p:ph type="title"/>
          </p:nvPr>
        </p:nvSpPr>
        <p:spPr>
          <a:xfrm>
            <a:off x="838198" y="624247"/>
            <a:ext cx="10515600" cy="979200"/>
          </a:xfrm>
        </p:spPr>
        <p:txBody>
          <a:bodyPr/>
          <a:lstStyle/>
          <a:p>
            <a:r>
              <a:rPr lang="en-US" dirty="0"/>
              <a:t>Click to edit Master title style</a:t>
            </a:r>
            <a:endParaRPr lang="en-VN" dirty="0"/>
          </a:p>
        </p:txBody>
      </p:sp>
      <p:sp>
        <p:nvSpPr>
          <p:cNvPr id="3" name="Text Placeholder 2">
            <a:extLst>
              <a:ext uri="{FF2B5EF4-FFF2-40B4-BE49-F238E27FC236}">
                <a16:creationId xmlns:a16="http://schemas.microsoft.com/office/drawing/2014/main" id="{6C453A4A-EE94-A702-F0E2-603C1150FA32}"/>
              </a:ext>
            </a:extLst>
          </p:cNvPr>
          <p:cNvSpPr>
            <a:spLocks noGrp="1"/>
          </p:cNvSpPr>
          <p:nvPr>
            <p:ph type="body" idx="1"/>
          </p:nvPr>
        </p:nvSpPr>
        <p:spPr>
          <a:xfrm>
            <a:off x="839788" y="1767458"/>
            <a:ext cx="5157787" cy="823912"/>
          </a:xfrm>
        </p:spPr>
        <p:txBody>
          <a:bodyPr anchor="ctr"/>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7B8F5AF-E6EF-4CF4-8B05-BF3FDB4C6885}"/>
              </a:ext>
            </a:extLst>
          </p:cNvPr>
          <p:cNvSpPr>
            <a:spLocks noGrp="1"/>
          </p:cNvSpPr>
          <p:nvPr>
            <p:ph sz="half" idx="2"/>
          </p:nvPr>
        </p:nvSpPr>
        <p:spPr>
          <a:xfrm>
            <a:off x="839788" y="2755381"/>
            <a:ext cx="5157787" cy="3601907"/>
          </a:xfrm>
        </p:spPr>
        <p:txBody>
          <a:bodyPr/>
          <a:lstStyle>
            <a:lvl1pPr>
              <a:lnSpc>
                <a:spcPct val="130000"/>
              </a:lnSpc>
              <a:spcBef>
                <a:spcPts val="300"/>
              </a:spcBef>
              <a:spcAft>
                <a:spcPts val="300"/>
              </a:spcAft>
              <a:defRPr>
                <a:latin typeface="Arial" panose="020B0604020202020204" pitchFamily="34" charset="0"/>
                <a:cs typeface="Arial" panose="020B0604020202020204" pitchFamily="34" charset="0"/>
              </a:defRPr>
            </a:lvl1pPr>
            <a:lvl2pPr>
              <a:lnSpc>
                <a:spcPct val="130000"/>
              </a:lnSpc>
              <a:spcBef>
                <a:spcPts val="300"/>
              </a:spcBef>
              <a:spcAft>
                <a:spcPts val="300"/>
              </a:spcAft>
              <a:defRPr>
                <a:latin typeface="Arial" panose="020B0604020202020204" pitchFamily="34" charset="0"/>
                <a:cs typeface="Arial" panose="020B0604020202020204" pitchFamily="34" charset="0"/>
              </a:defRPr>
            </a:lvl2pPr>
            <a:lvl3pPr>
              <a:lnSpc>
                <a:spcPct val="130000"/>
              </a:lnSpc>
              <a:spcBef>
                <a:spcPts val="300"/>
              </a:spcBef>
              <a:spcAft>
                <a:spcPts val="300"/>
              </a:spcAft>
              <a:defRPr>
                <a:latin typeface="Arial" panose="020B0604020202020204" pitchFamily="34" charset="0"/>
                <a:cs typeface="Arial" panose="020B0604020202020204" pitchFamily="34" charset="0"/>
              </a:defRPr>
            </a:lvl3pPr>
            <a:lvl4pPr>
              <a:lnSpc>
                <a:spcPct val="130000"/>
              </a:lnSpc>
              <a:spcBef>
                <a:spcPts val="300"/>
              </a:spcBef>
              <a:spcAft>
                <a:spcPts val="300"/>
              </a:spcAft>
              <a:defRPr>
                <a:latin typeface="Arial" panose="020B0604020202020204" pitchFamily="34" charset="0"/>
                <a:cs typeface="Arial" panose="020B0604020202020204" pitchFamily="34" charset="0"/>
              </a:defRPr>
            </a:lvl4pPr>
            <a:lvl5pPr>
              <a:lnSpc>
                <a:spcPct val="130000"/>
              </a:lnSpc>
              <a:spcBef>
                <a:spcPts val="300"/>
              </a:spcBef>
              <a:spcAft>
                <a:spcPts val="300"/>
              </a:spcAft>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VN" dirty="0"/>
          </a:p>
        </p:txBody>
      </p:sp>
      <p:sp>
        <p:nvSpPr>
          <p:cNvPr id="5" name="Text Placeholder 4">
            <a:extLst>
              <a:ext uri="{FF2B5EF4-FFF2-40B4-BE49-F238E27FC236}">
                <a16:creationId xmlns:a16="http://schemas.microsoft.com/office/drawing/2014/main" id="{1BFCC438-C0ED-1F8F-4BB6-689F30C8CC53}"/>
              </a:ext>
            </a:extLst>
          </p:cNvPr>
          <p:cNvSpPr>
            <a:spLocks noGrp="1"/>
          </p:cNvSpPr>
          <p:nvPr>
            <p:ph type="body" sz="quarter" idx="3"/>
          </p:nvPr>
        </p:nvSpPr>
        <p:spPr>
          <a:xfrm>
            <a:off x="6172200" y="1767458"/>
            <a:ext cx="5183188" cy="823912"/>
          </a:xfrm>
        </p:spPr>
        <p:txBody>
          <a:bodyPr anchor="ctr"/>
          <a:lstStyle>
            <a:lvl1pPr marL="0" indent="0">
              <a:buNone/>
              <a:defRPr sz="2400" b="1">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689F5A-2C2F-0B8F-615C-B41C7F2B19E1}"/>
              </a:ext>
            </a:extLst>
          </p:cNvPr>
          <p:cNvSpPr>
            <a:spLocks noGrp="1"/>
          </p:cNvSpPr>
          <p:nvPr>
            <p:ph sz="quarter" idx="4"/>
          </p:nvPr>
        </p:nvSpPr>
        <p:spPr>
          <a:xfrm>
            <a:off x="6172200" y="2755381"/>
            <a:ext cx="5183188" cy="3601907"/>
          </a:xfrm>
        </p:spPr>
        <p:txBody>
          <a:bodyPr/>
          <a:lstStyle>
            <a:lvl1pPr>
              <a:lnSpc>
                <a:spcPct val="130000"/>
              </a:lnSpc>
              <a:spcBef>
                <a:spcPts val="300"/>
              </a:spcBef>
              <a:spcAft>
                <a:spcPts val="300"/>
              </a:spcAft>
              <a:defRPr>
                <a:latin typeface="Arial" panose="020B0604020202020204" pitchFamily="34" charset="0"/>
                <a:cs typeface="Arial" panose="020B0604020202020204" pitchFamily="34" charset="0"/>
              </a:defRPr>
            </a:lvl1pPr>
            <a:lvl2pPr>
              <a:lnSpc>
                <a:spcPct val="130000"/>
              </a:lnSpc>
              <a:spcBef>
                <a:spcPts val="300"/>
              </a:spcBef>
              <a:spcAft>
                <a:spcPts val="300"/>
              </a:spcAft>
              <a:defRPr>
                <a:latin typeface="Arial" panose="020B0604020202020204" pitchFamily="34" charset="0"/>
                <a:cs typeface="Arial" panose="020B0604020202020204" pitchFamily="34" charset="0"/>
              </a:defRPr>
            </a:lvl2pPr>
            <a:lvl3pPr>
              <a:lnSpc>
                <a:spcPct val="130000"/>
              </a:lnSpc>
              <a:spcBef>
                <a:spcPts val="300"/>
              </a:spcBef>
              <a:spcAft>
                <a:spcPts val="300"/>
              </a:spcAft>
              <a:defRPr>
                <a:latin typeface="Arial" panose="020B0604020202020204" pitchFamily="34" charset="0"/>
                <a:cs typeface="Arial" panose="020B0604020202020204" pitchFamily="34" charset="0"/>
              </a:defRPr>
            </a:lvl3pPr>
            <a:lvl4pPr>
              <a:lnSpc>
                <a:spcPct val="130000"/>
              </a:lnSpc>
              <a:spcBef>
                <a:spcPts val="300"/>
              </a:spcBef>
              <a:spcAft>
                <a:spcPts val="300"/>
              </a:spcAft>
              <a:defRPr>
                <a:latin typeface="Arial" panose="020B0604020202020204" pitchFamily="34" charset="0"/>
                <a:cs typeface="Arial" panose="020B0604020202020204" pitchFamily="34" charset="0"/>
              </a:defRPr>
            </a:lvl4pPr>
            <a:lvl5pPr>
              <a:lnSpc>
                <a:spcPct val="130000"/>
              </a:lnSpc>
              <a:spcBef>
                <a:spcPts val="300"/>
              </a:spcBef>
              <a:spcAft>
                <a:spcPts val="300"/>
              </a:spcAft>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8" name="Footer Placeholder 7">
            <a:extLst>
              <a:ext uri="{FF2B5EF4-FFF2-40B4-BE49-F238E27FC236}">
                <a16:creationId xmlns:a16="http://schemas.microsoft.com/office/drawing/2014/main" id="{C3D7DFAC-60B5-9BD1-8D23-4494639CC2E8}"/>
              </a:ext>
            </a:extLst>
          </p:cNvPr>
          <p:cNvSpPr>
            <a:spLocks noGrp="1"/>
          </p:cNvSpPr>
          <p:nvPr>
            <p:ph type="ftr" sz="quarter" idx="11"/>
          </p:nvPr>
        </p:nvSpPr>
        <p:spPr>
          <a:xfrm>
            <a:off x="3533429" y="6481647"/>
            <a:ext cx="5125142" cy="239828"/>
          </a:xfrm>
        </p:spPr>
        <p:txBody>
          <a:bodyPr/>
          <a:lstStyle>
            <a:lvl1pPr>
              <a:defRPr lang="en-VN" sz="1100" kern="1200" dirty="0">
                <a:solidFill>
                  <a:schemeClr val="tx1">
                    <a:tint val="75000"/>
                  </a:schemeClr>
                </a:solidFill>
                <a:latin typeface="Arial" panose="020B0604020202020204" pitchFamily="34" charset="0"/>
                <a:ea typeface="+mn-ea"/>
                <a:cs typeface="Arial" panose="020B0604020202020204" pitchFamily="34" charset="0"/>
              </a:defRPr>
            </a:lvl1pPr>
          </a:lstStyle>
          <a:p>
            <a:r>
              <a:rPr lang="vi-VN" dirty="0"/>
              <a:t>Thực hiện bởi Trường Đại học Công nghệ Thông tin, ĐHQG-HCM</a:t>
            </a:r>
            <a:endParaRPr lang="en-VN" dirty="0"/>
          </a:p>
        </p:txBody>
      </p:sp>
      <p:sp>
        <p:nvSpPr>
          <p:cNvPr id="10" name="Freeform 9">
            <a:extLst>
              <a:ext uri="{FF2B5EF4-FFF2-40B4-BE49-F238E27FC236}">
                <a16:creationId xmlns:a16="http://schemas.microsoft.com/office/drawing/2014/main" id="{B75C2D9D-4765-3FD3-75BD-4E4DFF9C7F0D}"/>
              </a:ext>
            </a:extLst>
          </p:cNvPr>
          <p:cNvSpPr/>
          <p:nvPr userDrawn="1"/>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Isosceles Triangle 12">
            <a:extLst>
              <a:ext uri="{FF2B5EF4-FFF2-40B4-BE49-F238E27FC236}">
                <a16:creationId xmlns:a16="http://schemas.microsoft.com/office/drawing/2014/main" id="{3AD591D0-42C1-C83D-D97B-315279CAEE49}"/>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BC49EA05-357C-0347-C6CD-EE67C566EBD0}"/>
              </a:ext>
            </a:extLst>
          </p:cNvPr>
          <p:cNvGrpSpPr/>
          <p:nvPr userDrawn="1"/>
        </p:nvGrpSpPr>
        <p:grpSpPr>
          <a:xfrm>
            <a:off x="58527" y="40944"/>
            <a:ext cx="2869771" cy="1563379"/>
            <a:chOff x="44879" y="27296"/>
            <a:chExt cx="2869771" cy="1563379"/>
          </a:xfrm>
          <a:solidFill>
            <a:srgbClr val="0072FF"/>
          </a:solidFill>
        </p:grpSpPr>
        <p:cxnSp>
          <p:nvCxnSpPr>
            <p:cNvPr id="13" name="Straight Connector 12">
              <a:extLst>
                <a:ext uri="{FF2B5EF4-FFF2-40B4-BE49-F238E27FC236}">
                  <a16:creationId xmlns:a16="http://schemas.microsoft.com/office/drawing/2014/main" id="{F63A430E-1EF6-53ED-B258-E65C14BBC4CE}"/>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2BC14D-AC20-6673-4A8D-7DE3FE988F33}"/>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61FFA6F-2FC8-1174-B8D5-60E8BE001CF3}"/>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6" name="Isosceles Triangle 12">
            <a:extLst>
              <a:ext uri="{FF2B5EF4-FFF2-40B4-BE49-F238E27FC236}">
                <a16:creationId xmlns:a16="http://schemas.microsoft.com/office/drawing/2014/main" id="{39240330-79C3-21F6-446A-3E039AFD3A39}"/>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CBDA796D-C2B0-5287-F4C3-E9C3DEA3FFEF}"/>
              </a:ext>
            </a:extLst>
          </p:cNvPr>
          <p:cNvGrpSpPr/>
          <p:nvPr userDrawn="1"/>
        </p:nvGrpSpPr>
        <p:grpSpPr>
          <a:xfrm flipH="1" flipV="1">
            <a:off x="9263702" y="5253677"/>
            <a:ext cx="2869771" cy="1563379"/>
            <a:chOff x="44879" y="27296"/>
            <a:chExt cx="2869771" cy="1563379"/>
          </a:xfrm>
          <a:solidFill>
            <a:srgbClr val="0072FF"/>
          </a:solidFill>
        </p:grpSpPr>
        <p:cxnSp>
          <p:nvCxnSpPr>
            <p:cNvPr id="18" name="Straight Connector 17">
              <a:extLst>
                <a:ext uri="{FF2B5EF4-FFF2-40B4-BE49-F238E27FC236}">
                  <a16:creationId xmlns:a16="http://schemas.microsoft.com/office/drawing/2014/main" id="{701CD2C9-117E-7A90-F02C-95AB5B37723A}"/>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3E69259-DC90-479A-D797-34F04F64243B}"/>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57EE3B6-EE34-8496-104E-9B1F8F51B2DE}"/>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7" name="Date Placeholder 6">
            <a:extLst>
              <a:ext uri="{FF2B5EF4-FFF2-40B4-BE49-F238E27FC236}">
                <a16:creationId xmlns:a16="http://schemas.microsoft.com/office/drawing/2014/main" id="{9EC1AA4D-B13B-AA0A-E780-09B8CC670664}"/>
              </a:ext>
            </a:extLst>
          </p:cNvPr>
          <p:cNvSpPr>
            <a:spLocks noGrp="1"/>
          </p:cNvSpPr>
          <p:nvPr>
            <p:ph type="dt" sz="half" idx="13"/>
          </p:nvPr>
        </p:nvSpPr>
        <p:spPr>
          <a:xfrm>
            <a:off x="838200" y="6481647"/>
            <a:ext cx="2090098" cy="239828"/>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2AFCBB2E-19D4-4489-A987-393A5A646118}" type="datetime4">
              <a:rPr lang="en-US" smtClean="0"/>
              <a:t>December 3, 2023</a:t>
            </a:fld>
            <a:endParaRPr lang="en-US" dirty="0"/>
          </a:p>
        </p:txBody>
      </p:sp>
      <p:grpSp>
        <p:nvGrpSpPr>
          <p:cNvPr id="29" name="Group 28">
            <a:extLst>
              <a:ext uri="{FF2B5EF4-FFF2-40B4-BE49-F238E27FC236}">
                <a16:creationId xmlns:a16="http://schemas.microsoft.com/office/drawing/2014/main" id="{D1E25D05-53D2-54D2-D106-2AEC63BCE724}"/>
              </a:ext>
            </a:extLst>
          </p:cNvPr>
          <p:cNvGrpSpPr/>
          <p:nvPr userDrawn="1"/>
        </p:nvGrpSpPr>
        <p:grpSpPr>
          <a:xfrm>
            <a:off x="16026" y="4629289"/>
            <a:ext cx="434350" cy="2228711"/>
            <a:chOff x="16026" y="4629289"/>
            <a:chExt cx="434350" cy="2228711"/>
          </a:xfrm>
          <a:gradFill flip="none" rotWithShape="1">
            <a:gsLst>
              <a:gs pos="0">
                <a:srgbClr val="0072FF"/>
              </a:gs>
              <a:gs pos="100000">
                <a:srgbClr val="00C6FF">
                  <a:alpha val="0"/>
                </a:srgbClr>
              </a:gs>
            </a:gsLst>
            <a:lin ang="16200000" scaled="1"/>
            <a:tileRect/>
          </a:gradFill>
        </p:grpSpPr>
        <p:sp>
          <p:nvSpPr>
            <p:cNvPr id="30" name="Rectangle 29">
              <a:extLst>
                <a:ext uri="{FF2B5EF4-FFF2-40B4-BE49-F238E27FC236}">
                  <a16:creationId xmlns:a16="http://schemas.microsoft.com/office/drawing/2014/main" id="{F32A48A3-1D25-B8A3-C70F-01BA86D64B73}"/>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E24AF6D3-9A82-ED34-0E51-06D5D2C6152C}"/>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98C8E89-F2E2-334F-3492-0056A2BC4386}"/>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3" name="Rectangle 32">
              <a:extLst>
                <a:ext uri="{FF2B5EF4-FFF2-40B4-BE49-F238E27FC236}">
                  <a16:creationId xmlns:a16="http://schemas.microsoft.com/office/drawing/2014/main" id="{21B4F09A-C095-7DAC-5AD0-56887CDDE8D7}"/>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4304D6E6-C772-FDD1-7376-DAA4A05F0C32}"/>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8B70876F-039D-D10E-4C23-4627993DF3E6}"/>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36" name="Oval 35">
            <a:extLst>
              <a:ext uri="{FF2B5EF4-FFF2-40B4-BE49-F238E27FC236}">
                <a16:creationId xmlns:a16="http://schemas.microsoft.com/office/drawing/2014/main" id="{8EDFF744-27D4-E9A9-907E-6FA98CD07AC9}"/>
              </a:ext>
            </a:extLst>
          </p:cNvPr>
          <p:cNvSpPr/>
          <p:nvPr userDrawn="1"/>
        </p:nvSpPr>
        <p:spPr>
          <a:xfrm>
            <a:off x="102265" y="6554298"/>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37" name="Slide Number Placeholder 5">
            <a:extLst>
              <a:ext uri="{FF2B5EF4-FFF2-40B4-BE49-F238E27FC236}">
                <a16:creationId xmlns:a16="http://schemas.microsoft.com/office/drawing/2014/main" id="{DA26912E-7A71-3D5E-B96E-59A01536C6B4}"/>
              </a:ext>
            </a:extLst>
          </p:cNvPr>
          <p:cNvSpPr txBox="1">
            <a:spLocks/>
          </p:cNvSpPr>
          <p:nvPr userDrawn="1"/>
        </p:nvSpPr>
        <p:spPr>
          <a:xfrm>
            <a:off x="73423" y="6525456"/>
            <a:ext cx="291600" cy="291600"/>
          </a:xfrm>
          <a:prstGeom prst="rect">
            <a:avLst/>
          </a:prstGeom>
        </p:spPr>
        <p:txBody>
          <a:bodyPr vert="horz" lIns="91440" tIns="45720" rIns="91440" bIns="45720" rtlCol="0" anchor="ctr"/>
          <a:lstStyle>
            <a:defPPr>
              <a:defRPr lang="en-VN"/>
            </a:defPPr>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B0B3AC-44A8-D142-AAF6-9A453466E1A4}" type="slidenum">
              <a:rPr lang="en-US" smtClean="0"/>
              <a:pPr/>
              <a:t>‹#›</a:t>
            </a:fld>
            <a:endParaRPr lang="en-US" dirty="0"/>
          </a:p>
        </p:txBody>
      </p:sp>
      <p:sp>
        <p:nvSpPr>
          <p:cNvPr id="38" name="Freeform 17">
            <a:extLst>
              <a:ext uri="{FF2B5EF4-FFF2-40B4-BE49-F238E27FC236}">
                <a16:creationId xmlns:a16="http://schemas.microsoft.com/office/drawing/2014/main" id="{7B23FAEC-D49C-1863-BEA2-CC26EAA9EC11}"/>
              </a:ext>
            </a:extLst>
          </p:cNvPr>
          <p:cNvSpPr/>
          <p:nvPr userDrawn="1"/>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spTree>
    <p:extLst>
      <p:ext uri="{BB962C8B-B14F-4D97-AF65-F5344CB8AC3E}">
        <p14:creationId xmlns:p14="http://schemas.microsoft.com/office/powerpoint/2010/main" val="18676272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Mẫu nội dung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451A8-C849-9E82-96FE-C28448A63035}"/>
              </a:ext>
            </a:extLst>
          </p:cNvPr>
          <p:cNvSpPr>
            <a:spLocks noGrp="1"/>
          </p:cNvSpPr>
          <p:nvPr>
            <p:ph type="title"/>
          </p:nvPr>
        </p:nvSpPr>
        <p:spPr>
          <a:xfrm>
            <a:off x="839788" y="417399"/>
            <a:ext cx="3932237" cy="1600200"/>
          </a:xfrm>
        </p:spPr>
        <p:txBody>
          <a:bodyPr anchor="b">
            <a:normAutofit/>
          </a:bodyPr>
          <a:lstStyle>
            <a:lvl1pPr>
              <a:defRPr sz="4000"/>
            </a:lvl1pPr>
          </a:lstStyle>
          <a:p>
            <a:r>
              <a:rPr lang="en-US" dirty="0"/>
              <a:t>Click to edit Master title style</a:t>
            </a:r>
            <a:endParaRPr lang="en-VN" dirty="0"/>
          </a:p>
        </p:txBody>
      </p:sp>
      <p:sp>
        <p:nvSpPr>
          <p:cNvPr id="3" name="Content Placeholder 2">
            <a:extLst>
              <a:ext uri="{FF2B5EF4-FFF2-40B4-BE49-F238E27FC236}">
                <a16:creationId xmlns:a16="http://schemas.microsoft.com/office/drawing/2014/main" id="{A9A510C4-25DA-E657-8490-3BBA6C9F1EC2}"/>
              </a:ext>
            </a:extLst>
          </p:cNvPr>
          <p:cNvSpPr>
            <a:spLocks noGrp="1"/>
          </p:cNvSpPr>
          <p:nvPr>
            <p:ph idx="1"/>
          </p:nvPr>
        </p:nvSpPr>
        <p:spPr>
          <a:xfrm>
            <a:off x="5183188" y="417400"/>
            <a:ext cx="6172200" cy="5788448"/>
          </a:xfrm>
        </p:spPr>
        <p:txBody>
          <a:bodyPr/>
          <a:lstStyle>
            <a:lvl1pPr>
              <a:lnSpc>
                <a:spcPct val="130000"/>
              </a:lnSpc>
              <a:spcBef>
                <a:spcPts val="300"/>
              </a:spcBef>
              <a:spcAft>
                <a:spcPts val="300"/>
              </a:spcAft>
              <a:defRPr sz="3200">
                <a:latin typeface="Arial" panose="020B0604020202020204" pitchFamily="34" charset="0"/>
                <a:cs typeface="Arial" panose="020B0604020202020204" pitchFamily="34" charset="0"/>
              </a:defRPr>
            </a:lvl1pPr>
            <a:lvl2pPr>
              <a:lnSpc>
                <a:spcPct val="130000"/>
              </a:lnSpc>
              <a:spcBef>
                <a:spcPts val="300"/>
              </a:spcBef>
              <a:spcAft>
                <a:spcPts val="300"/>
              </a:spcAft>
              <a:defRPr sz="2800">
                <a:latin typeface="Arial" panose="020B0604020202020204" pitchFamily="34" charset="0"/>
                <a:cs typeface="Arial" panose="020B0604020202020204" pitchFamily="34" charset="0"/>
              </a:defRPr>
            </a:lvl2pPr>
            <a:lvl3pPr>
              <a:lnSpc>
                <a:spcPct val="130000"/>
              </a:lnSpc>
              <a:spcBef>
                <a:spcPts val="300"/>
              </a:spcBef>
              <a:spcAft>
                <a:spcPts val="300"/>
              </a:spcAft>
              <a:defRPr sz="2400">
                <a:latin typeface="Arial" panose="020B0604020202020204" pitchFamily="34" charset="0"/>
                <a:cs typeface="Arial" panose="020B0604020202020204" pitchFamily="34" charset="0"/>
              </a:defRPr>
            </a:lvl3pPr>
            <a:lvl4pPr>
              <a:lnSpc>
                <a:spcPct val="130000"/>
              </a:lnSpc>
              <a:spcBef>
                <a:spcPts val="300"/>
              </a:spcBef>
              <a:spcAft>
                <a:spcPts val="300"/>
              </a:spcAft>
              <a:defRPr sz="2000">
                <a:latin typeface="Arial" panose="020B0604020202020204" pitchFamily="34" charset="0"/>
                <a:cs typeface="Arial" panose="020B0604020202020204" pitchFamily="34" charset="0"/>
              </a:defRPr>
            </a:lvl4pPr>
            <a:lvl5pPr>
              <a:lnSpc>
                <a:spcPct val="130000"/>
              </a:lnSpc>
              <a:spcBef>
                <a:spcPts val="300"/>
              </a:spcBef>
              <a:spcAft>
                <a:spcPts val="300"/>
              </a:spcAft>
              <a:defRPr sz="2000">
                <a:latin typeface="Arial" panose="020B0604020202020204" pitchFamily="34" charset="0"/>
                <a:cs typeface="Arial" panose="020B0604020202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Text Placeholder 3">
            <a:extLst>
              <a:ext uri="{FF2B5EF4-FFF2-40B4-BE49-F238E27FC236}">
                <a16:creationId xmlns:a16="http://schemas.microsoft.com/office/drawing/2014/main" id="{6AAD4FDC-90BC-2A18-9D26-88E9016BDCFE}"/>
              </a:ext>
            </a:extLst>
          </p:cNvPr>
          <p:cNvSpPr>
            <a:spLocks noGrp="1"/>
          </p:cNvSpPr>
          <p:nvPr>
            <p:ph type="body" sz="half" idx="2"/>
          </p:nvPr>
        </p:nvSpPr>
        <p:spPr>
          <a:xfrm>
            <a:off x="839788" y="2164080"/>
            <a:ext cx="3932237" cy="4041767"/>
          </a:xfrm>
        </p:spPr>
        <p:txBody>
          <a:bodyPr/>
          <a:lstStyle>
            <a:lvl1pPr marL="0" indent="0">
              <a:buNone/>
              <a:defRPr sz="1600">
                <a:latin typeface="Arial" panose="020B0604020202020204" pitchFamily="34" charset="0"/>
                <a:cs typeface="Arial" panose="020B06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 name="Footer Placeholder 5">
            <a:extLst>
              <a:ext uri="{FF2B5EF4-FFF2-40B4-BE49-F238E27FC236}">
                <a16:creationId xmlns:a16="http://schemas.microsoft.com/office/drawing/2014/main" id="{5525D253-E1CB-6DD3-1298-626DE84CCF40}"/>
              </a:ext>
            </a:extLst>
          </p:cNvPr>
          <p:cNvSpPr>
            <a:spLocks noGrp="1"/>
          </p:cNvSpPr>
          <p:nvPr>
            <p:ph type="ftr" sz="quarter" idx="11"/>
          </p:nvPr>
        </p:nvSpPr>
        <p:spPr>
          <a:xfrm>
            <a:off x="3564835" y="6481647"/>
            <a:ext cx="5062330" cy="239828"/>
          </a:xfrm>
        </p:spPr>
        <p:txBody>
          <a:bodyPr/>
          <a:lstStyle>
            <a:lvl1pPr>
              <a:defRPr lang="en-VN" sz="1100" kern="1200" dirty="0">
                <a:solidFill>
                  <a:schemeClr val="tx1">
                    <a:tint val="75000"/>
                  </a:schemeClr>
                </a:solidFill>
                <a:latin typeface="Arial" panose="020B0604020202020204" pitchFamily="34" charset="0"/>
                <a:ea typeface="+mn-ea"/>
                <a:cs typeface="Arial" panose="020B0604020202020204" pitchFamily="34" charset="0"/>
              </a:defRPr>
            </a:lvl1pPr>
          </a:lstStyle>
          <a:p>
            <a:r>
              <a:rPr lang="vi-VN" dirty="0"/>
              <a:t>Thực hiện bởi Trường Đại học Công nghệ Thông tin, ĐHQG-HCM</a:t>
            </a:r>
            <a:endParaRPr lang="en-VN" dirty="0"/>
          </a:p>
        </p:txBody>
      </p:sp>
      <p:sp>
        <p:nvSpPr>
          <p:cNvPr id="8" name="Freeform 7">
            <a:extLst>
              <a:ext uri="{FF2B5EF4-FFF2-40B4-BE49-F238E27FC236}">
                <a16:creationId xmlns:a16="http://schemas.microsoft.com/office/drawing/2014/main" id="{9D2646A9-20B2-4E9D-002E-A164C93A765E}"/>
              </a:ext>
            </a:extLst>
          </p:cNvPr>
          <p:cNvSpPr/>
          <p:nvPr userDrawn="1"/>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Isosceles Triangle 12">
            <a:extLst>
              <a:ext uri="{FF2B5EF4-FFF2-40B4-BE49-F238E27FC236}">
                <a16:creationId xmlns:a16="http://schemas.microsoft.com/office/drawing/2014/main" id="{E3DA3820-010F-54E6-12EE-340FD2FE0CB9}"/>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9C01C7F-55E1-F2CB-795D-14ADA6F747EF}"/>
              </a:ext>
            </a:extLst>
          </p:cNvPr>
          <p:cNvGrpSpPr/>
          <p:nvPr userDrawn="1"/>
        </p:nvGrpSpPr>
        <p:grpSpPr>
          <a:xfrm>
            <a:off x="58527" y="40944"/>
            <a:ext cx="2869771" cy="1563379"/>
            <a:chOff x="44879" y="27296"/>
            <a:chExt cx="2869771" cy="1563379"/>
          </a:xfrm>
          <a:solidFill>
            <a:srgbClr val="0072FF"/>
          </a:solidFill>
        </p:grpSpPr>
        <p:cxnSp>
          <p:nvCxnSpPr>
            <p:cNvPr id="11" name="Straight Connector 10">
              <a:extLst>
                <a:ext uri="{FF2B5EF4-FFF2-40B4-BE49-F238E27FC236}">
                  <a16:creationId xmlns:a16="http://schemas.microsoft.com/office/drawing/2014/main" id="{27EFB461-265B-447E-AE53-F0AB83B5002D}"/>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811A0C-899E-BD2A-2B6B-F76A3CDCA121}"/>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4B5CB31-1B06-6224-B8E2-D0F08CE59076}"/>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4" name="Isosceles Triangle 12">
            <a:extLst>
              <a:ext uri="{FF2B5EF4-FFF2-40B4-BE49-F238E27FC236}">
                <a16:creationId xmlns:a16="http://schemas.microsoft.com/office/drawing/2014/main" id="{EBCAC4CC-6B14-0AD9-B30D-7B94535D4473}"/>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AABFA2BC-06E9-F841-D06E-DEBB7129CD94}"/>
              </a:ext>
            </a:extLst>
          </p:cNvPr>
          <p:cNvGrpSpPr/>
          <p:nvPr userDrawn="1"/>
        </p:nvGrpSpPr>
        <p:grpSpPr>
          <a:xfrm flipH="1" flipV="1">
            <a:off x="9263702" y="5253677"/>
            <a:ext cx="2869771" cy="1563379"/>
            <a:chOff x="44879" y="27296"/>
            <a:chExt cx="2869771" cy="1563379"/>
          </a:xfrm>
          <a:solidFill>
            <a:srgbClr val="0072FF"/>
          </a:solidFill>
        </p:grpSpPr>
        <p:cxnSp>
          <p:nvCxnSpPr>
            <p:cNvPr id="16" name="Straight Connector 15">
              <a:extLst>
                <a:ext uri="{FF2B5EF4-FFF2-40B4-BE49-F238E27FC236}">
                  <a16:creationId xmlns:a16="http://schemas.microsoft.com/office/drawing/2014/main" id="{FC8E81B6-D5AC-F9AA-7729-98A69A809FE3}"/>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EFB5E89-FF82-2441-3C96-2E40FFE648D5}"/>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62BEED6-4AFE-006D-2D1B-6B7FF1399D30}"/>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F4A2DD06-FBE3-7873-A44C-AF7E41B47032}"/>
              </a:ext>
            </a:extLst>
          </p:cNvPr>
          <p:cNvSpPr>
            <a:spLocks noGrp="1"/>
          </p:cNvSpPr>
          <p:nvPr>
            <p:ph type="dt" sz="half" idx="13"/>
          </p:nvPr>
        </p:nvSpPr>
        <p:spPr>
          <a:xfrm>
            <a:off x="838200" y="6481647"/>
            <a:ext cx="2090098" cy="239828"/>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4218F60A-1660-4A42-9166-075A3A244FE0}" type="datetime4">
              <a:rPr lang="en-US" smtClean="0"/>
              <a:t>December 3, 2023</a:t>
            </a:fld>
            <a:endParaRPr lang="en-US" dirty="0"/>
          </a:p>
        </p:txBody>
      </p:sp>
      <p:grpSp>
        <p:nvGrpSpPr>
          <p:cNvPr id="27" name="Group 26">
            <a:extLst>
              <a:ext uri="{FF2B5EF4-FFF2-40B4-BE49-F238E27FC236}">
                <a16:creationId xmlns:a16="http://schemas.microsoft.com/office/drawing/2014/main" id="{19F7E0C3-709E-4480-B93F-A145AA9BF95E}"/>
              </a:ext>
            </a:extLst>
          </p:cNvPr>
          <p:cNvGrpSpPr/>
          <p:nvPr userDrawn="1"/>
        </p:nvGrpSpPr>
        <p:grpSpPr>
          <a:xfrm>
            <a:off x="16026" y="4629289"/>
            <a:ext cx="434350" cy="2228711"/>
            <a:chOff x="16026" y="4629289"/>
            <a:chExt cx="434350" cy="2228711"/>
          </a:xfrm>
          <a:gradFill flip="none" rotWithShape="1">
            <a:gsLst>
              <a:gs pos="0">
                <a:srgbClr val="0072FF"/>
              </a:gs>
              <a:gs pos="100000">
                <a:srgbClr val="00C6FF">
                  <a:alpha val="0"/>
                </a:srgbClr>
              </a:gs>
            </a:gsLst>
            <a:lin ang="16200000" scaled="1"/>
            <a:tileRect/>
          </a:gradFill>
        </p:grpSpPr>
        <p:sp>
          <p:nvSpPr>
            <p:cNvPr id="28" name="Rectangle 27">
              <a:extLst>
                <a:ext uri="{FF2B5EF4-FFF2-40B4-BE49-F238E27FC236}">
                  <a16:creationId xmlns:a16="http://schemas.microsoft.com/office/drawing/2014/main" id="{06218455-EE1F-4CAE-35CE-309669CD5A86}"/>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E7DE08A-B072-242A-5B80-F3F9AD915880}"/>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F5BB871-D532-8849-CFCF-DA266CA0CBB9}"/>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1" name="Rectangle 30">
              <a:extLst>
                <a:ext uri="{FF2B5EF4-FFF2-40B4-BE49-F238E27FC236}">
                  <a16:creationId xmlns:a16="http://schemas.microsoft.com/office/drawing/2014/main" id="{8D204A52-1897-DC00-FC7F-7F2D6A15A5A8}"/>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54B16481-FCE8-1411-5E54-3CCFE7C8E3BF}"/>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9937E814-C1B3-923F-AA9F-ED4D67B5FA37}"/>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34" name="Oval 33">
            <a:extLst>
              <a:ext uri="{FF2B5EF4-FFF2-40B4-BE49-F238E27FC236}">
                <a16:creationId xmlns:a16="http://schemas.microsoft.com/office/drawing/2014/main" id="{54D4DA50-8E21-311C-C8D0-8D01D4027E4B}"/>
              </a:ext>
            </a:extLst>
          </p:cNvPr>
          <p:cNvSpPr/>
          <p:nvPr userDrawn="1"/>
        </p:nvSpPr>
        <p:spPr>
          <a:xfrm>
            <a:off x="102265" y="6554298"/>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35" name="Slide Number Placeholder 5">
            <a:extLst>
              <a:ext uri="{FF2B5EF4-FFF2-40B4-BE49-F238E27FC236}">
                <a16:creationId xmlns:a16="http://schemas.microsoft.com/office/drawing/2014/main" id="{A8865D04-377E-C130-582C-68182D42FE87}"/>
              </a:ext>
            </a:extLst>
          </p:cNvPr>
          <p:cNvSpPr txBox="1">
            <a:spLocks/>
          </p:cNvSpPr>
          <p:nvPr userDrawn="1"/>
        </p:nvSpPr>
        <p:spPr>
          <a:xfrm>
            <a:off x="73423" y="6525456"/>
            <a:ext cx="291600" cy="291600"/>
          </a:xfrm>
          <a:prstGeom prst="rect">
            <a:avLst/>
          </a:prstGeom>
        </p:spPr>
        <p:txBody>
          <a:bodyPr vert="horz" lIns="91440" tIns="45720" rIns="91440" bIns="45720" rtlCol="0" anchor="ctr"/>
          <a:lstStyle>
            <a:defPPr>
              <a:defRPr lang="en-VN"/>
            </a:defPPr>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B0B3AC-44A8-D142-AAF6-9A453466E1A4}" type="slidenum">
              <a:rPr lang="en-US" smtClean="0"/>
              <a:pPr/>
              <a:t>‹#›</a:t>
            </a:fld>
            <a:endParaRPr lang="en-US" dirty="0"/>
          </a:p>
        </p:txBody>
      </p:sp>
      <p:sp>
        <p:nvSpPr>
          <p:cNvPr id="36" name="Freeform 17">
            <a:extLst>
              <a:ext uri="{FF2B5EF4-FFF2-40B4-BE49-F238E27FC236}">
                <a16:creationId xmlns:a16="http://schemas.microsoft.com/office/drawing/2014/main" id="{A0826EC5-F9EB-E643-9EBC-97CA5C5A76D0}"/>
              </a:ext>
            </a:extLst>
          </p:cNvPr>
          <p:cNvSpPr/>
          <p:nvPr userDrawn="1"/>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spTree>
    <p:extLst>
      <p:ext uri="{BB962C8B-B14F-4D97-AF65-F5344CB8AC3E}">
        <p14:creationId xmlns:p14="http://schemas.microsoft.com/office/powerpoint/2010/main" val="26870224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Mẫu nội dung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E29DC-55F0-F47B-3718-A35859CDD61F}"/>
              </a:ext>
            </a:extLst>
          </p:cNvPr>
          <p:cNvSpPr>
            <a:spLocks noGrp="1"/>
          </p:cNvSpPr>
          <p:nvPr>
            <p:ph type="title"/>
          </p:nvPr>
        </p:nvSpPr>
        <p:spPr>
          <a:xfrm>
            <a:off x="839788" y="457200"/>
            <a:ext cx="3932237" cy="1600200"/>
          </a:xfrm>
        </p:spPr>
        <p:txBody>
          <a:bodyPr anchor="b">
            <a:normAutofit/>
          </a:bodyPr>
          <a:lstStyle>
            <a:lvl1pPr>
              <a:defRPr sz="4000"/>
            </a:lvl1pPr>
          </a:lstStyle>
          <a:p>
            <a:r>
              <a:rPr lang="en-US" dirty="0"/>
              <a:t>Click to edit Master title style</a:t>
            </a:r>
            <a:endParaRPr lang="en-VN" dirty="0"/>
          </a:p>
        </p:txBody>
      </p:sp>
      <p:sp>
        <p:nvSpPr>
          <p:cNvPr id="3" name="Picture Placeholder 2">
            <a:extLst>
              <a:ext uri="{FF2B5EF4-FFF2-40B4-BE49-F238E27FC236}">
                <a16:creationId xmlns:a16="http://schemas.microsoft.com/office/drawing/2014/main" id="{298E4A4A-E817-C827-E00E-45BE2297F8FA}"/>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VN"/>
          </a:p>
        </p:txBody>
      </p:sp>
      <p:sp>
        <p:nvSpPr>
          <p:cNvPr id="4" name="Text Placeholder 3">
            <a:extLst>
              <a:ext uri="{FF2B5EF4-FFF2-40B4-BE49-F238E27FC236}">
                <a16:creationId xmlns:a16="http://schemas.microsoft.com/office/drawing/2014/main" id="{DD1CBCD9-BF05-A0CA-F591-8757A370E53A}"/>
              </a:ext>
            </a:extLst>
          </p:cNvPr>
          <p:cNvSpPr>
            <a:spLocks noGrp="1"/>
          </p:cNvSpPr>
          <p:nvPr>
            <p:ph type="body" sz="half" idx="2"/>
          </p:nvPr>
        </p:nvSpPr>
        <p:spPr>
          <a:xfrm>
            <a:off x="839788" y="2057400"/>
            <a:ext cx="3932237" cy="3811588"/>
          </a:xfrm>
        </p:spPr>
        <p:txBody>
          <a:bodyPr/>
          <a:lstStyle>
            <a:lvl1pPr marL="0" indent="0">
              <a:buNone/>
              <a:defRPr sz="1600">
                <a:latin typeface="Arial" panose="020B0604020202020204" pitchFamily="34" charset="0"/>
                <a:cs typeface="Arial" panose="020B06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 name="Footer Placeholder 5">
            <a:extLst>
              <a:ext uri="{FF2B5EF4-FFF2-40B4-BE49-F238E27FC236}">
                <a16:creationId xmlns:a16="http://schemas.microsoft.com/office/drawing/2014/main" id="{46EB012B-14DB-4805-E51C-850F8761054D}"/>
              </a:ext>
            </a:extLst>
          </p:cNvPr>
          <p:cNvSpPr>
            <a:spLocks noGrp="1"/>
          </p:cNvSpPr>
          <p:nvPr>
            <p:ph type="ftr" sz="quarter" idx="11"/>
          </p:nvPr>
        </p:nvSpPr>
        <p:spPr>
          <a:xfrm>
            <a:off x="3485322" y="6481647"/>
            <a:ext cx="5221356" cy="239828"/>
          </a:xfrm>
        </p:spPr>
        <p:txBody>
          <a:bodyPr/>
          <a:lstStyle>
            <a:lvl1pPr>
              <a:defRPr lang="en-VN" sz="1100" kern="1200" dirty="0">
                <a:solidFill>
                  <a:schemeClr val="tx1">
                    <a:tint val="75000"/>
                  </a:schemeClr>
                </a:solidFill>
                <a:latin typeface="Arial" panose="020B0604020202020204" pitchFamily="34" charset="0"/>
                <a:ea typeface="+mn-ea"/>
                <a:cs typeface="Arial" panose="020B0604020202020204" pitchFamily="34" charset="0"/>
              </a:defRPr>
            </a:lvl1pPr>
          </a:lstStyle>
          <a:p>
            <a:r>
              <a:rPr lang="vi-VN" dirty="0"/>
              <a:t>Thực hiện bởi Trường Đại học Công nghệ Thông tin, ĐHQG-HCM</a:t>
            </a:r>
            <a:endParaRPr lang="en-VN" dirty="0"/>
          </a:p>
        </p:txBody>
      </p:sp>
      <p:sp>
        <p:nvSpPr>
          <p:cNvPr id="8" name="Freeform 7">
            <a:extLst>
              <a:ext uri="{FF2B5EF4-FFF2-40B4-BE49-F238E27FC236}">
                <a16:creationId xmlns:a16="http://schemas.microsoft.com/office/drawing/2014/main" id="{091CF413-55DD-58D0-694A-0DD1DC5F0CCF}"/>
              </a:ext>
            </a:extLst>
          </p:cNvPr>
          <p:cNvSpPr/>
          <p:nvPr userDrawn="1"/>
        </p:nvSpPr>
        <p:spPr>
          <a:xfrm rot="10800000">
            <a:off x="-2" y="0"/>
            <a:ext cx="12192000" cy="6858000"/>
          </a:xfrm>
          <a:custGeom>
            <a:avLst/>
            <a:gdLst>
              <a:gd name="connsiteX0" fmla="*/ 0 w 12192000"/>
              <a:gd name="connsiteY0" fmla="*/ 616911 h 6858000"/>
              <a:gd name="connsiteX1" fmla="*/ 0 w 12192000"/>
              <a:gd name="connsiteY1" fmla="*/ 0 h 6858000"/>
              <a:gd name="connsiteX2" fmla="*/ 715617 w 12192000"/>
              <a:gd name="connsiteY2" fmla="*/ 0 h 6858000"/>
              <a:gd name="connsiteX3" fmla="*/ 12192000 w 12192000"/>
              <a:gd name="connsiteY3" fmla="*/ 6858000 h 6858000"/>
              <a:gd name="connsiteX4" fmla="*/ 11476383 w 12192000"/>
              <a:gd name="connsiteY4" fmla="*/ 6858000 h 6858000"/>
              <a:gd name="connsiteX5" fmla="*/ 12192000 w 12192000"/>
              <a:gd name="connsiteY5" fmla="*/ 624108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616911"/>
                </a:moveTo>
                <a:lnTo>
                  <a:pt x="0" y="0"/>
                </a:lnTo>
                <a:lnTo>
                  <a:pt x="715617" y="0"/>
                </a:lnTo>
                <a:close/>
                <a:moveTo>
                  <a:pt x="12192000" y="6858000"/>
                </a:moveTo>
                <a:lnTo>
                  <a:pt x="11476383" y="6858000"/>
                </a:lnTo>
                <a:lnTo>
                  <a:pt x="12192000" y="6241089"/>
                </a:lnTo>
                <a:close/>
              </a:path>
            </a:pathLst>
          </a:custGeom>
          <a:blipFill>
            <a:blip r:embed="rId2"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Isosceles Triangle 12">
            <a:extLst>
              <a:ext uri="{FF2B5EF4-FFF2-40B4-BE49-F238E27FC236}">
                <a16:creationId xmlns:a16="http://schemas.microsoft.com/office/drawing/2014/main" id="{D0838B7F-C9B8-5774-F077-530355943B43}"/>
              </a:ext>
            </a:extLst>
          </p:cNvPr>
          <p:cNvSpPr/>
          <p:nvPr userDrawn="1"/>
        </p:nvSpPr>
        <p:spPr>
          <a:xfrm rot="10800000">
            <a:off x="0" y="0"/>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BB0766C-1141-EF46-A49F-1355FBAABD0F}"/>
              </a:ext>
            </a:extLst>
          </p:cNvPr>
          <p:cNvGrpSpPr/>
          <p:nvPr userDrawn="1"/>
        </p:nvGrpSpPr>
        <p:grpSpPr>
          <a:xfrm>
            <a:off x="58527" y="40944"/>
            <a:ext cx="2869771" cy="1563379"/>
            <a:chOff x="44879" y="27296"/>
            <a:chExt cx="2869771" cy="1563379"/>
          </a:xfrm>
          <a:solidFill>
            <a:srgbClr val="0072FF"/>
          </a:solidFill>
        </p:grpSpPr>
        <p:cxnSp>
          <p:nvCxnSpPr>
            <p:cNvPr id="11" name="Straight Connector 10">
              <a:extLst>
                <a:ext uri="{FF2B5EF4-FFF2-40B4-BE49-F238E27FC236}">
                  <a16:creationId xmlns:a16="http://schemas.microsoft.com/office/drawing/2014/main" id="{4ABF3C35-2161-E4C8-E673-CCF35A0B4807}"/>
                </a:ext>
              </a:extLst>
            </p:cNvPr>
            <p:cNvCxnSpPr>
              <a:cxnSpLocks/>
            </p:cNvCxnSpPr>
            <p:nvPr/>
          </p:nvCxnSpPr>
          <p:spPr>
            <a:xfrm flipH="1">
              <a:off x="766351" y="34631"/>
              <a:ext cx="2148299" cy="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2348080-E29C-4997-A409-76FA41D3C43A}"/>
                </a:ext>
              </a:extLst>
            </p:cNvPr>
            <p:cNvCxnSpPr>
              <a:cxnSpLocks/>
            </p:cNvCxnSpPr>
            <p:nvPr/>
          </p:nvCxnSpPr>
          <p:spPr>
            <a:xfrm flipH="1">
              <a:off x="44879" y="27296"/>
              <a:ext cx="737495" cy="644210"/>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D9E9411-6A6B-5C7F-F0EE-071A0DBF0D05}"/>
                </a:ext>
              </a:extLst>
            </p:cNvPr>
            <p:cNvCxnSpPr>
              <a:cxnSpLocks/>
            </p:cNvCxnSpPr>
            <p:nvPr/>
          </p:nvCxnSpPr>
          <p:spPr>
            <a:xfrm flipV="1">
              <a:off x="52214" y="654128"/>
              <a:ext cx="0" cy="936547"/>
            </a:xfrm>
            <a:prstGeom prst="line">
              <a:avLst/>
            </a:prstGeom>
            <a:grpFill/>
            <a:ln w="38100">
              <a:solidFill>
                <a:srgbClr val="00C6FF"/>
              </a:solidFill>
            </a:ln>
          </p:spPr>
          <p:style>
            <a:lnRef idx="1">
              <a:schemeClr val="accent1"/>
            </a:lnRef>
            <a:fillRef idx="0">
              <a:schemeClr val="accent1"/>
            </a:fillRef>
            <a:effectRef idx="0">
              <a:schemeClr val="accent1"/>
            </a:effectRef>
            <a:fontRef idx="minor">
              <a:schemeClr val="tx1"/>
            </a:fontRef>
          </p:style>
        </p:cxnSp>
      </p:grpSp>
      <p:sp>
        <p:nvSpPr>
          <p:cNvPr id="14" name="Isosceles Triangle 12">
            <a:extLst>
              <a:ext uri="{FF2B5EF4-FFF2-40B4-BE49-F238E27FC236}">
                <a16:creationId xmlns:a16="http://schemas.microsoft.com/office/drawing/2014/main" id="{DC674C23-BC8F-9996-69A1-8E7ABD8C60C2}"/>
              </a:ext>
            </a:extLst>
          </p:cNvPr>
          <p:cNvSpPr/>
          <p:nvPr userDrawn="1"/>
        </p:nvSpPr>
        <p:spPr>
          <a:xfrm rot="10800000" flipH="1" flipV="1">
            <a:off x="11476383" y="6241089"/>
            <a:ext cx="715617" cy="616911"/>
          </a:xfrm>
          <a:prstGeom prst="triangle">
            <a:avLst>
              <a:gd name="adj" fmla="val 100000"/>
            </a:avLst>
          </a:prstGeom>
          <a:solidFill>
            <a:srgbClr val="007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07C409ED-36BC-003F-845E-497279365061}"/>
              </a:ext>
            </a:extLst>
          </p:cNvPr>
          <p:cNvGrpSpPr/>
          <p:nvPr userDrawn="1"/>
        </p:nvGrpSpPr>
        <p:grpSpPr>
          <a:xfrm flipH="1" flipV="1">
            <a:off x="9263702" y="5253677"/>
            <a:ext cx="2869771" cy="1563379"/>
            <a:chOff x="44879" y="27296"/>
            <a:chExt cx="2869771" cy="1563379"/>
          </a:xfrm>
          <a:solidFill>
            <a:srgbClr val="0072FF"/>
          </a:solidFill>
        </p:grpSpPr>
        <p:cxnSp>
          <p:nvCxnSpPr>
            <p:cNvPr id="16" name="Straight Connector 15">
              <a:extLst>
                <a:ext uri="{FF2B5EF4-FFF2-40B4-BE49-F238E27FC236}">
                  <a16:creationId xmlns:a16="http://schemas.microsoft.com/office/drawing/2014/main" id="{F7C05C62-5535-F81F-976D-9A335041D158}"/>
                </a:ext>
              </a:extLst>
            </p:cNvPr>
            <p:cNvCxnSpPr>
              <a:cxnSpLocks/>
            </p:cNvCxnSpPr>
            <p:nvPr/>
          </p:nvCxnSpPr>
          <p:spPr>
            <a:xfrm flipH="1">
              <a:off x="766351" y="34631"/>
              <a:ext cx="2148299" cy="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F420A0D-917B-C624-28A3-C0C824C2B226}"/>
                </a:ext>
              </a:extLst>
            </p:cNvPr>
            <p:cNvCxnSpPr>
              <a:cxnSpLocks/>
            </p:cNvCxnSpPr>
            <p:nvPr/>
          </p:nvCxnSpPr>
          <p:spPr>
            <a:xfrm flipH="1">
              <a:off x="44879" y="27296"/>
              <a:ext cx="737495" cy="644210"/>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6367E11-6F4E-99ED-4B0B-7522FA43F7E0}"/>
                </a:ext>
              </a:extLst>
            </p:cNvPr>
            <p:cNvCxnSpPr>
              <a:cxnSpLocks/>
            </p:cNvCxnSpPr>
            <p:nvPr/>
          </p:nvCxnSpPr>
          <p:spPr>
            <a:xfrm flipV="1">
              <a:off x="52214" y="654128"/>
              <a:ext cx="0" cy="936547"/>
            </a:xfrm>
            <a:prstGeom prst="line">
              <a:avLst/>
            </a:prstGeom>
            <a:grpFill/>
            <a:ln w="38100" cap="rnd">
              <a:solidFill>
                <a:srgbClr val="00C6FF"/>
              </a:solidFill>
              <a:round/>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2B42D31F-1378-BD90-39BE-0040CC48E6CF}"/>
              </a:ext>
            </a:extLst>
          </p:cNvPr>
          <p:cNvSpPr>
            <a:spLocks noGrp="1"/>
          </p:cNvSpPr>
          <p:nvPr>
            <p:ph type="dt" sz="half" idx="13"/>
          </p:nvPr>
        </p:nvSpPr>
        <p:spPr>
          <a:xfrm>
            <a:off x="838200" y="6481647"/>
            <a:ext cx="2090098" cy="239828"/>
          </a:xfrm>
        </p:spPr>
        <p:txBody>
          <a:bodyPr/>
          <a:lstStyle>
            <a:lvl1pPr marL="0" algn="ctr" defTabSz="914400" rtl="0" eaLnBrk="1" latinLnBrk="0" hangingPunct="1">
              <a:defRPr lang="en-US" sz="1100" kern="1200" smtClean="0">
                <a:solidFill>
                  <a:schemeClr val="tx1">
                    <a:tint val="75000"/>
                  </a:schemeClr>
                </a:solidFill>
                <a:latin typeface="Arial" panose="020B0604020202020204" pitchFamily="34" charset="0"/>
                <a:ea typeface="+mn-ea"/>
                <a:cs typeface="Arial" panose="020B0604020202020204" pitchFamily="34" charset="0"/>
              </a:defRPr>
            </a:lvl1pPr>
          </a:lstStyle>
          <a:p>
            <a:fld id="{0DF21BA8-E567-4E44-B8CB-B7A712A3C947}" type="datetime4">
              <a:rPr lang="en-US" smtClean="0"/>
              <a:t>December 3, 2023</a:t>
            </a:fld>
            <a:endParaRPr lang="en-US" dirty="0"/>
          </a:p>
        </p:txBody>
      </p:sp>
      <p:grpSp>
        <p:nvGrpSpPr>
          <p:cNvPr id="27" name="Group 26">
            <a:extLst>
              <a:ext uri="{FF2B5EF4-FFF2-40B4-BE49-F238E27FC236}">
                <a16:creationId xmlns:a16="http://schemas.microsoft.com/office/drawing/2014/main" id="{6E734869-4BD7-C56B-2ACF-B9E03F8FBE8D}"/>
              </a:ext>
            </a:extLst>
          </p:cNvPr>
          <p:cNvGrpSpPr/>
          <p:nvPr userDrawn="1"/>
        </p:nvGrpSpPr>
        <p:grpSpPr>
          <a:xfrm>
            <a:off x="16026" y="4629289"/>
            <a:ext cx="434350" cy="2228711"/>
            <a:chOff x="16026" y="4629289"/>
            <a:chExt cx="434350" cy="2228711"/>
          </a:xfrm>
          <a:gradFill flip="none" rotWithShape="1">
            <a:gsLst>
              <a:gs pos="0">
                <a:srgbClr val="0072FF"/>
              </a:gs>
              <a:gs pos="100000">
                <a:srgbClr val="00C6FF">
                  <a:alpha val="0"/>
                </a:srgbClr>
              </a:gs>
            </a:gsLst>
            <a:lin ang="16200000" scaled="1"/>
            <a:tileRect/>
          </a:gradFill>
        </p:grpSpPr>
        <p:sp>
          <p:nvSpPr>
            <p:cNvPr id="28" name="Rectangle 27">
              <a:extLst>
                <a:ext uri="{FF2B5EF4-FFF2-40B4-BE49-F238E27FC236}">
                  <a16:creationId xmlns:a16="http://schemas.microsoft.com/office/drawing/2014/main" id="{9801E345-C9A4-3770-1275-805E594D98DA}"/>
                </a:ext>
              </a:extLst>
            </p:cNvPr>
            <p:cNvSpPr/>
            <p:nvPr userDrawn="1"/>
          </p:nvSpPr>
          <p:spPr>
            <a:xfrm>
              <a:off x="16026" y="4629289"/>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A34C490-E04C-A3F9-B09E-53EB5E8CAEE3}"/>
                </a:ext>
              </a:extLst>
            </p:cNvPr>
            <p:cNvSpPr/>
            <p:nvPr userDrawn="1"/>
          </p:nvSpPr>
          <p:spPr>
            <a:xfrm>
              <a:off x="16026" y="5005641"/>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55752AB8-7E96-9F4F-17B0-BA4CBD39D0B1}"/>
                </a:ext>
              </a:extLst>
            </p:cNvPr>
            <p:cNvSpPr/>
            <p:nvPr userDrawn="1"/>
          </p:nvSpPr>
          <p:spPr>
            <a:xfrm>
              <a:off x="16026" y="5381993"/>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1" name="Rectangle 30">
              <a:extLst>
                <a:ext uri="{FF2B5EF4-FFF2-40B4-BE49-F238E27FC236}">
                  <a16:creationId xmlns:a16="http://schemas.microsoft.com/office/drawing/2014/main" id="{3BAA3997-D872-5BA1-88E7-3DD52513162B}"/>
                </a:ext>
              </a:extLst>
            </p:cNvPr>
            <p:cNvSpPr/>
            <p:nvPr userDrawn="1"/>
          </p:nvSpPr>
          <p:spPr>
            <a:xfrm>
              <a:off x="16026" y="5758345"/>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066DE0B-ED46-97CA-1078-9331B6F1B6F4}"/>
                </a:ext>
              </a:extLst>
            </p:cNvPr>
            <p:cNvSpPr/>
            <p:nvPr userDrawn="1"/>
          </p:nvSpPr>
          <p:spPr>
            <a:xfrm>
              <a:off x="16026" y="6134697"/>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CFA72E1-9878-9596-6C63-F7D8360EB8FC}"/>
                </a:ext>
              </a:extLst>
            </p:cNvPr>
            <p:cNvSpPr/>
            <p:nvPr userDrawn="1"/>
          </p:nvSpPr>
          <p:spPr>
            <a:xfrm>
              <a:off x="16026" y="6511050"/>
              <a:ext cx="434350" cy="3469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34" name="Oval 33">
            <a:extLst>
              <a:ext uri="{FF2B5EF4-FFF2-40B4-BE49-F238E27FC236}">
                <a16:creationId xmlns:a16="http://schemas.microsoft.com/office/drawing/2014/main" id="{173357EE-18CE-6BCC-8987-CD8409DEF274}"/>
              </a:ext>
            </a:extLst>
          </p:cNvPr>
          <p:cNvSpPr/>
          <p:nvPr userDrawn="1"/>
        </p:nvSpPr>
        <p:spPr>
          <a:xfrm>
            <a:off x="102265" y="6554298"/>
            <a:ext cx="233916" cy="2339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000">
              <a:latin typeface="Arial" panose="020B0604020202020204" pitchFamily="34" charset="0"/>
              <a:cs typeface="Arial" panose="020B0604020202020204" pitchFamily="34" charset="0"/>
            </a:endParaRPr>
          </a:p>
        </p:txBody>
      </p:sp>
      <p:sp>
        <p:nvSpPr>
          <p:cNvPr id="35" name="Slide Number Placeholder 5">
            <a:extLst>
              <a:ext uri="{FF2B5EF4-FFF2-40B4-BE49-F238E27FC236}">
                <a16:creationId xmlns:a16="http://schemas.microsoft.com/office/drawing/2014/main" id="{0C670B04-6D82-87D5-4044-D2E05C0296C5}"/>
              </a:ext>
            </a:extLst>
          </p:cNvPr>
          <p:cNvSpPr txBox="1">
            <a:spLocks/>
          </p:cNvSpPr>
          <p:nvPr userDrawn="1"/>
        </p:nvSpPr>
        <p:spPr>
          <a:xfrm>
            <a:off x="73423" y="6525456"/>
            <a:ext cx="291600" cy="291600"/>
          </a:xfrm>
          <a:prstGeom prst="rect">
            <a:avLst/>
          </a:prstGeom>
        </p:spPr>
        <p:txBody>
          <a:bodyPr vert="horz" lIns="91440" tIns="45720" rIns="91440" bIns="45720" rtlCol="0" anchor="ctr"/>
          <a:lstStyle>
            <a:defPPr>
              <a:defRPr lang="en-VN"/>
            </a:defPPr>
            <a:lvl1pPr marL="0" algn="ctr" defTabSz="914400" rtl="0" eaLnBrk="1" latinLnBrk="0" hangingPunct="1">
              <a:defRPr lang="en-VN" sz="70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B0B3AC-44A8-D142-AAF6-9A453466E1A4}" type="slidenum">
              <a:rPr lang="en-US" smtClean="0"/>
              <a:pPr/>
              <a:t>‹#›</a:t>
            </a:fld>
            <a:endParaRPr lang="en-US" dirty="0"/>
          </a:p>
        </p:txBody>
      </p:sp>
      <p:sp>
        <p:nvSpPr>
          <p:cNvPr id="36" name="Freeform 17">
            <a:extLst>
              <a:ext uri="{FF2B5EF4-FFF2-40B4-BE49-F238E27FC236}">
                <a16:creationId xmlns:a16="http://schemas.microsoft.com/office/drawing/2014/main" id="{4B1009B9-B564-625D-3D5F-0DB89EE62732}"/>
              </a:ext>
            </a:extLst>
          </p:cNvPr>
          <p:cNvSpPr/>
          <p:nvPr userDrawn="1"/>
        </p:nvSpPr>
        <p:spPr>
          <a:xfrm>
            <a:off x="11589537" y="105878"/>
            <a:ext cx="489307" cy="405155"/>
          </a:xfrm>
          <a:custGeom>
            <a:avLst/>
            <a:gdLst>
              <a:gd name="connsiteX0" fmla="*/ 278290 w 489307"/>
              <a:gd name="connsiteY0" fmla="*/ 349616 h 405155"/>
              <a:gd name="connsiteX1" fmla="*/ 277683 w 489307"/>
              <a:gd name="connsiteY1" fmla="*/ 349811 h 405155"/>
              <a:gd name="connsiteX2" fmla="*/ 277976 w 489307"/>
              <a:gd name="connsiteY2" fmla="*/ 349743 h 405155"/>
              <a:gd name="connsiteX3" fmla="*/ 173116 w 489307"/>
              <a:gd name="connsiteY3" fmla="*/ 214928 h 405155"/>
              <a:gd name="connsiteX4" fmla="*/ 212561 w 489307"/>
              <a:gd name="connsiteY4" fmla="*/ 228062 h 405155"/>
              <a:gd name="connsiteX5" fmla="*/ 214259 w 489307"/>
              <a:gd name="connsiteY5" fmla="*/ 228947 h 405155"/>
              <a:gd name="connsiteX6" fmla="*/ 213316 w 489307"/>
              <a:gd name="connsiteY6" fmla="*/ 229788 h 405155"/>
              <a:gd name="connsiteX7" fmla="*/ 182086 w 489307"/>
              <a:gd name="connsiteY7" fmla="*/ 251026 h 405155"/>
              <a:gd name="connsiteX8" fmla="*/ 179990 w 489307"/>
              <a:gd name="connsiteY8" fmla="*/ 251847 h 405155"/>
              <a:gd name="connsiteX9" fmla="*/ 156055 w 489307"/>
              <a:gd name="connsiteY9" fmla="*/ 251847 h 405155"/>
              <a:gd name="connsiteX10" fmla="*/ 155132 w 489307"/>
              <a:gd name="connsiteY10" fmla="*/ 251658 h 405155"/>
              <a:gd name="connsiteX11" fmla="*/ 155384 w 489307"/>
              <a:gd name="connsiteY11" fmla="*/ 250353 h 405155"/>
              <a:gd name="connsiteX12" fmla="*/ 170328 w 489307"/>
              <a:gd name="connsiteY12" fmla="*/ 216233 h 405155"/>
              <a:gd name="connsiteX13" fmla="*/ 173116 w 489307"/>
              <a:gd name="connsiteY13" fmla="*/ 214928 h 405155"/>
              <a:gd name="connsiteX14" fmla="*/ 277908 w 489307"/>
              <a:gd name="connsiteY14" fmla="*/ 214851 h 405155"/>
              <a:gd name="connsiteX15" fmla="*/ 279966 w 489307"/>
              <a:gd name="connsiteY15" fmla="*/ 215771 h 405155"/>
              <a:gd name="connsiteX16" fmla="*/ 295308 w 489307"/>
              <a:gd name="connsiteY16" fmla="*/ 250795 h 405155"/>
              <a:gd name="connsiteX17" fmla="*/ 295434 w 489307"/>
              <a:gd name="connsiteY17" fmla="*/ 251743 h 405155"/>
              <a:gd name="connsiteX18" fmla="*/ 293925 w 489307"/>
              <a:gd name="connsiteY18" fmla="*/ 251890 h 405155"/>
              <a:gd name="connsiteX19" fmla="*/ 270870 w 489307"/>
              <a:gd name="connsiteY19" fmla="*/ 251890 h 405155"/>
              <a:gd name="connsiteX20" fmla="*/ 268250 w 489307"/>
              <a:gd name="connsiteY20" fmla="*/ 250964 h 405155"/>
              <a:gd name="connsiteX21" fmla="*/ 237502 w 489307"/>
              <a:gd name="connsiteY21" fmla="*/ 230042 h 405155"/>
              <a:gd name="connsiteX22" fmla="*/ 236245 w 489307"/>
              <a:gd name="connsiteY22" fmla="*/ 229179 h 405155"/>
              <a:gd name="connsiteX23" fmla="*/ 237251 w 489307"/>
              <a:gd name="connsiteY23" fmla="*/ 228400 h 405155"/>
              <a:gd name="connsiteX24" fmla="*/ 277870 w 489307"/>
              <a:gd name="connsiteY24" fmla="*/ 214866 h 405155"/>
              <a:gd name="connsiteX25" fmla="*/ 277908 w 489307"/>
              <a:gd name="connsiteY25" fmla="*/ 214851 h 405155"/>
              <a:gd name="connsiteX26" fmla="*/ 151422 w 489307"/>
              <a:gd name="connsiteY26" fmla="*/ 211056 h 405155"/>
              <a:gd name="connsiteX27" fmla="*/ 161566 w 489307"/>
              <a:gd name="connsiteY27" fmla="*/ 212550 h 405155"/>
              <a:gd name="connsiteX28" fmla="*/ 154797 w 489307"/>
              <a:gd name="connsiteY28" fmla="*/ 226084 h 405155"/>
              <a:gd name="connsiteX29" fmla="*/ 148886 w 489307"/>
              <a:gd name="connsiteY29" fmla="*/ 239639 h 405155"/>
              <a:gd name="connsiteX30" fmla="*/ 148530 w 489307"/>
              <a:gd name="connsiteY30" fmla="*/ 235429 h 405155"/>
              <a:gd name="connsiteX31" fmla="*/ 149641 w 489307"/>
              <a:gd name="connsiteY31" fmla="*/ 212529 h 405155"/>
              <a:gd name="connsiteX32" fmla="*/ 151422 w 489307"/>
              <a:gd name="connsiteY32" fmla="*/ 211056 h 405155"/>
              <a:gd name="connsiteX33" fmla="*/ 299584 w 489307"/>
              <a:gd name="connsiteY33" fmla="*/ 210929 h 405155"/>
              <a:gd name="connsiteX34" fmla="*/ 300800 w 489307"/>
              <a:gd name="connsiteY34" fmla="*/ 212003 h 405155"/>
              <a:gd name="connsiteX35" fmla="*/ 301680 w 489307"/>
              <a:gd name="connsiteY35" fmla="*/ 219980 h 405155"/>
              <a:gd name="connsiteX36" fmla="*/ 301701 w 489307"/>
              <a:gd name="connsiteY36" fmla="*/ 238566 h 405155"/>
              <a:gd name="connsiteX37" fmla="*/ 301701 w 489307"/>
              <a:gd name="connsiteY37" fmla="*/ 239871 h 405155"/>
              <a:gd name="connsiteX38" fmla="*/ 301093 w 489307"/>
              <a:gd name="connsiteY38" fmla="*/ 238923 h 405155"/>
              <a:gd name="connsiteX39" fmla="*/ 289000 w 489307"/>
              <a:gd name="connsiteY39" fmla="*/ 212634 h 405155"/>
              <a:gd name="connsiteX40" fmla="*/ 299584 w 489307"/>
              <a:gd name="connsiteY40" fmla="*/ 210929 h 405155"/>
              <a:gd name="connsiteX41" fmla="*/ 112605 w 489307"/>
              <a:gd name="connsiteY41" fmla="*/ 209436 h 405155"/>
              <a:gd name="connsiteX42" fmla="*/ 139224 w 489307"/>
              <a:gd name="connsiteY42" fmla="*/ 209814 h 405155"/>
              <a:gd name="connsiteX43" fmla="*/ 140397 w 489307"/>
              <a:gd name="connsiteY43" fmla="*/ 211204 h 405155"/>
              <a:gd name="connsiteX44" fmla="*/ 139475 w 489307"/>
              <a:gd name="connsiteY44" fmla="*/ 220970 h 405155"/>
              <a:gd name="connsiteX45" fmla="*/ 139454 w 489307"/>
              <a:gd name="connsiteY45" fmla="*/ 239808 h 405155"/>
              <a:gd name="connsiteX46" fmla="*/ 140670 w 489307"/>
              <a:gd name="connsiteY46" fmla="*/ 251616 h 405155"/>
              <a:gd name="connsiteX47" fmla="*/ 139077 w 489307"/>
              <a:gd name="connsiteY47" fmla="*/ 251869 h 405155"/>
              <a:gd name="connsiteX48" fmla="*/ 116671 w 489307"/>
              <a:gd name="connsiteY48" fmla="*/ 251869 h 405155"/>
              <a:gd name="connsiteX49" fmla="*/ 114156 w 489307"/>
              <a:gd name="connsiteY49" fmla="*/ 250564 h 405155"/>
              <a:gd name="connsiteX50" fmla="*/ 110174 w 489307"/>
              <a:gd name="connsiteY50" fmla="*/ 211140 h 405155"/>
              <a:gd name="connsiteX51" fmla="*/ 112605 w 489307"/>
              <a:gd name="connsiteY51" fmla="*/ 209436 h 405155"/>
              <a:gd name="connsiteX52" fmla="*/ 337584 w 489307"/>
              <a:gd name="connsiteY52" fmla="*/ 209372 h 405155"/>
              <a:gd name="connsiteX53" fmla="*/ 340539 w 489307"/>
              <a:gd name="connsiteY53" fmla="*/ 211477 h 405155"/>
              <a:gd name="connsiteX54" fmla="*/ 336348 w 489307"/>
              <a:gd name="connsiteY54" fmla="*/ 250542 h 405155"/>
              <a:gd name="connsiteX55" fmla="*/ 334252 w 489307"/>
              <a:gd name="connsiteY55" fmla="*/ 251847 h 405155"/>
              <a:gd name="connsiteX56" fmla="*/ 311070 w 489307"/>
              <a:gd name="connsiteY56" fmla="*/ 251847 h 405155"/>
              <a:gd name="connsiteX57" fmla="*/ 309918 w 489307"/>
              <a:gd name="connsiteY57" fmla="*/ 251574 h 405155"/>
              <a:gd name="connsiteX58" fmla="*/ 310735 w 489307"/>
              <a:gd name="connsiteY58" fmla="*/ 244038 h 405155"/>
              <a:gd name="connsiteX59" fmla="*/ 311154 w 489307"/>
              <a:gd name="connsiteY59" fmla="*/ 222274 h 405155"/>
              <a:gd name="connsiteX60" fmla="*/ 310169 w 489307"/>
              <a:gd name="connsiteY60" fmla="*/ 211350 h 405155"/>
              <a:gd name="connsiteX61" fmla="*/ 311343 w 489307"/>
              <a:gd name="connsiteY61" fmla="*/ 209814 h 405155"/>
              <a:gd name="connsiteX62" fmla="*/ 337584 w 489307"/>
              <a:gd name="connsiteY62" fmla="*/ 209372 h 405155"/>
              <a:gd name="connsiteX63" fmla="*/ 223837 w 489307"/>
              <a:gd name="connsiteY63" fmla="*/ 156099 h 405155"/>
              <a:gd name="connsiteX64" fmla="*/ 226772 w 489307"/>
              <a:gd name="connsiteY64" fmla="*/ 156099 h 405155"/>
              <a:gd name="connsiteX65" fmla="*/ 273260 w 489307"/>
              <a:gd name="connsiteY65" fmla="*/ 204805 h 405155"/>
              <a:gd name="connsiteX66" fmla="*/ 273909 w 489307"/>
              <a:gd name="connsiteY66" fmla="*/ 205920 h 405155"/>
              <a:gd name="connsiteX67" fmla="*/ 270220 w 489307"/>
              <a:gd name="connsiteY67" fmla="*/ 206888 h 405155"/>
              <a:gd name="connsiteX68" fmla="*/ 226667 w 489307"/>
              <a:gd name="connsiteY68" fmla="*/ 222843 h 405155"/>
              <a:gd name="connsiteX69" fmla="*/ 224005 w 489307"/>
              <a:gd name="connsiteY69" fmla="*/ 222843 h 405155"/>
              <a:gd name="connsiteX70" fmla="*/ 177664 w 489307"/>
              <a:gd name="connsiteY70" fmla="*/ 206173 h 405155"/>
              <a:gd name="connsiteX71" fmla="*/ 177014 w 489307"/>
              <a:gd name="connsiteY71" fmla="*/ 205899 h 405155"/>
              <a:gd name="connsiteX72" fmla="*/ 177433 w 489307"/>
              <a:gd name="connsiteY72" fmla="*/ 204636 h 405155"/>
              <a:gd name="connsiteX73" fmla="*/ 223837 w 489307"/>
              <a:gd name="connsiteY73" fmla="*/ 156099 h 405155"/>
              <a:gd name="connsiteX74" fmla="*/ 190281 w 489307"/>
              <a:gd name="connsiteY74" fmla="*/ 135577 h 405155"/>
              <a:gd name="connsiteX75" fmla="*/ 215432 w 489307"/>
              <a:gd name="connsiteY75" fmla="*/ 148542 h 405155"/>
              <a:gd name="connsiteX76" fmla="*/ 216732 w 489307"/>
              <a:gd name="connsiteY76" fmla="*/ 149426 h 405155"/>
              <a:gd name="connsiteX77" fmla="*/ 209459 w 489307"/>
              <a:gd name="connsiteY77" fmla="*/ 155194 h 405155"/>
              <a:gd name="connsiteX78" fmla="*/ 168022 w 489307"/>
              <a:gd name="connsiteY78" fmla="*/ 201921 h 405155"/>
              <a:gd name="connsiteX79" fmla="*/ 164501 w 489307"/>
              <a:gd name="connsiteY79" fmla="*/ 203457 h 405155"/>
              <a:gd name="connsiteX80" fmla="*/ 153539 w 489307"/>
              <a:gd name="connsiteY80" fmla="*/ 201626 h 405155"/>
              <a:gd name="connsiteX81" fmla="*/ 152051 w 489307"/>
              <a:gd name="connsiteY81" fmla="*/ 199521 h 405155"/>
              <a:gd name="connsiteX82" fmla="*/ 158779 w 489307"/>
              <a:gd name="connsiteY82" fmla="*/ 178683 h 405155"/>
              <a:gd name="connsiteX83" fmla="*/ 186969 w 489307"/>
              <a:gd name="connsiteY83" fmla="*/ 136271 h 405155"/>
              <a:gd name="connsiteX84" fmla="*/ 190281 w 489307"/>
              <a:gd name="connsiteY84" fmla="*/ 135577 h 405155"/>
              <a:gd name="connsiteX85" fmla="*/ 260223 w 489307"/>
              <a:gd name="connsiteY85" fmla="*/ 135514 h 405155"/>
              <a:gd name="connsiteX86" fmla="*/ 263555 w 489307"/>
              <a:gd name="connsiteY86" fmla="*/ 136146 h 405155"/>
              <a:gd name="connsiteX87" fmla="*/ 297090 w 489307"/>
              <a:gd name="connsiteY87" fmla="*/ 194239 h 405155"/>
              <a:gd name="connsiteX88" fmla="*/ 298536 w 489307"/>
              <a:gd name="connsiteY88" fmla="*/ 199943 h 405155"/>
              <a:gd name="connsiteX89" fmla="*/ 297384 w 489307"/>
              <a:gd name="connsiteY89" fmla="*/ 201479 h 405155"/>
              <a:gd name="connsiteX90" fmla="*/ 285101 w 489307"/>
              <a:gd name="connsiteY90" fmla="*/ 203584 h 405155"/>
              <a:gd name="connsiteX91" fmla="*/ 283006 w 489307"/>
              <a:gd name="connsiteY91" fmla="*/ 202616 h 405155"/>
              <a:gd name="connsiteX92" fmla="*/ 265945 w 489307"/>
              <a:gd name="connsiteY92" fmla="*/ 179463 h 405155"/>
              <a:gd name="connsiteX93" fmla="*/ 236119 w 489307"/>
              <a:gd name="connsiteY93" fmla="*/ 151174 h 405155"/>
              <a:gd name="connsiteX94" fmla="*/ 233793 w 489307"/>
              <a:gd name="connsiteY94" fmla="*/ 149364 h 405155"/>
              <a:gd name="connsiteX95" fmla="*/ 240081 w 489307"/>
              <a:gd name="connsiteY95" fmla="*/ 145512 h 405155"/>
              <a:gd name="connsiteX96" fmla="*/ 260223 w 489307"/>
              <a:gd name="connsiteY96" fmla="*/ 135514 h 405155"/>
              <a:gd name="connsiteX97" fmla="*/ 322955 w 489307"/>
              <a:gd name="connsiteY97" fmla="*/ 47469 h 405155"/>
              <a:gd name="connsiteX98" fmla="*/ 256303 w 489307"/>
              <a:gd name="connsiteY98" fmla="*/ 72727 h 405155"/>
              <a:gd name="connsiteX99" fmla="*/ 223376 w 489307"/>
              <a:gd name="connsiteY99" fmla="*/ 89060 h 405155"/>
              <a:gd name="connsiteX100" fmla="*/ 150144 w 489307"/>
              <a:gd name="connsiteY100" fmla="*/ 139302 h 405155"/>
              <a:gd name="connsiteX101" fmla="*/ 74334 w 489307"/>
              <a:gd name="connsiteY101" fmla="*/ 225979 h 405155"/>
              <a:gd name="connsiteX102" fmla="*/ 54045 w 489307"/>
              <a:gd name="connsiteY102" fmla="*/ 268560 h 405155"/>
              <a:gd name="connsiteX103" fmla="*/ 49622 w 489307"/>
              <a:gd name="connsiteY103" fmla="*/ 303815 h 405155"/>
              <a:gd name="connsiteX104" fmla="*/ 64126 w 489307"/>
              <a:gd name="connsiteY104" fmla="*/ 342860 h 405155"/>
              <a:gd name="connsiteX105" fmla="*/ 84583 w 489307"/>
              <a:gd name="connsiteY105" fmla="*/ 360077 h 405155"/>
              <a:gd name="connsiteX106" fmla="*/ 132517 w 489307"/>
              <a:gd name="connsiteY106" fmla="*/ 374811 h 405155"/>
              <a:gd name="connsiteX107" fmla="*/ 156222 w 489307"/>
              <a:gd name="connsiteY107" fmla="*/ 375422 h 405155"/>
              <a:gd name="connsiteX108" fmla="*/ 191979 w 489307"/>
              <a:gd name="connsiteY108" fmla="*/ 371359 h 405155"/>
              <a:gd name="connsiteX109" fmla="*/ 244000 w 489307"/>
              <a:gd name="connsiteY109" fmla="*/ 360604 h 405155"/>
              <a:gd name="connsiteX110" fmla="*/ 277680 w 489307"/>
              <a:gd name="connsiteY110" fmla="*/ 349812 h 405155"/>
              <a:gd name="connsiteX111" fmla="*/ 247375 w 489307"/>
              <a:gd name="connsiteY111" fmla="*/ 356815 h 405155"/>
              <a:gd name="connsiteX112" fmla="*/ 217172 w 489307"/>
              <a:gd name="connsiteY112" fmla="*/ 358057 h 405155"/>
              <a:gd name="connsiteX113" fmla="*/ 156138 w 489307"/>
              <a:gd name="connsiteY113" fmla="*/ 343323 h 405155"/>
              <a:gd name="connsiteX114" fmla="*/ 85065 w 489307"/>
              <a:gd name="connsiteY114" fmla="*/ 284051 h 405155"/>
              <a:gd name="connsiteX115" fmla="*/ 84499 w 489307"/>
              <a:gd name="connsiteY115" fmla="*/ 283251 h 405155"/>
              <a:gd name="connsiteX116" fmla="*/ 85798 w 489307"/>
              <a:gd name="connsiteY116" fmla="*/ 280768 h 405155"/>
              <a:gd name="connsiteX117" fmla="*/ 122226 w 489307"/>
              <a:gd name="connsiteY117" fmla="*/ 280768 h 405155"/>
              <a:gd name="connsiteX118" fmla="*/ 125831 w 489307"/>
              <a:gd name="connsiteY118" fmla="*/ 282704 h 405155"/>
              <a:gd name="connsiteX119" fmla="*/ 152407 w 489307"/>
              <a:gd name="connsiteY119" fmla="*/ 304173 h 405155"/>
              <a:gd name="connsiteX120" fmla="*/ 206902 w 489307"/>
              <a:gd name="connsiteY120" fmla="*/ 323811 h 405155"/>
              <a:gd name="connsiteX121" fmla="*/ 196548 w 489307"/>
              <a:gd name="connsiteY121" fmla="*/ 316002 h 405155"/>
              <a:gd name="connsiteX122" fmla="*/ 167393 w 489307"/>
              <a:gd name="connsiteY122" fmla="*/ 293965 h 405155"/>
              <a:gd name="connsiteX123" fmla="*/ 127571 w 489307"/>
              <a:gd name="connsiteY123" fmla="*/ 263740 h 405155"/>
              <a:gd name="connsiteX124" fmla="*/ 125789 w 489307"/>
              <a:gd name="connsiteY124" fmla="*/ 261466 h 405155"/>
              <a:gd name="connsiteX125" fmla="*/ 128472 w 489307"/>
              <a:gd name="connsiteY125" fmla="*/ 260666 h 405155"/>
              <a:gd name="connsiteX126" fmla="*/ 174289 w 489307"/>
              <a:gd name="connsiteY126" fmla="*/ 260666 h 405155"/>
              <a:gd name="connsiteX127" fmla="*/ 179110 w 489307"/>
              <a:gd name="connsiteY127" fmla="*/ 263171 h 405155"/>
              <a:gd name="connsiteX128" fmla="*/ 223795 w 489307"/>
              <a:gd name="connsiteY128" fmla="*/ 323369 h 405155"/>
              <a:gd name="connsiteX129" fmla="*/ 226772 w 489307"/>
              <a:gd name="connsiteY129" fmla="*/ 323369 h 405155"/>
              <a:gd name="connsiteX130" fmla="*/ 270954 w 489307"/>
              <a:gd name="connsiteY130" fmla="*/ 263929 h 405155"/>
              <a:gd name="connsiteX131" fmla="*/ 277074 w 489307"/>
              <a:gd name="connsiteY131" fmla="*/ 260814 h 405155"/>
              <a:gd name="connsiteX132" fmla="*/ 321928 w 489307"/>
              <a:gd name="connsiteY132" fmla="*/ 260814 h 405155"/>
              <a:gd name="connsiteX133" fmla="*/ 324799 w 489307"/>
              <a:gd name="connsiteY133" fmla="*/ 261614 h 405155"/>
              <a:gd name="connsiteX134" fmla="*/ 322934 w 489307"/>
              <a:gd name="connsiteY134" fmla="*/ 263824 h 405155"/>
              <a:gd name="connsiteX135" fmla="*/ 269298 w 489307"/>
              <a:gd name="connsiteY135" fmla="*/ 304447 h 405155"/>
              <a:gd name="connsiteX136" fmla="*/ 244650 w 489307"/>
              <a:gd name="connsiteY136" fmla="*/ 323159 h 405155"/>
              <a:gd name="connsiteX137" fmla="*/ 243916 w 489307"/>
              <a:gd name="connsiteY137" fmla="*/ 323895 h 405155"/>
              <a:gd name="connsiteX138" fmla="*/ 310442 w 489307"/>
              <a:gd name="connsiteY138" fmla="*/ 295565 h 405155"/>
              <a:gd name="connsiteX139" fmla="*/ 325449 w 489307"/>
              <a:gd name="connsiteY139" fmla="*/ 281883 h 405155"/>
              <a:gd name="connsiteX140" fmla="*/ 328614 w 489307"/>
              <a:gd name="connsiteY140" fmla="*/ 280831 h 405155"/>
              <a:gd name="connsiteX141" fmla="*/ 355861 w 489307"/>
              <a:gd name="connsiteY141" fmla="*/ 280831 h 405155"/>
              <a:gd name="connsiteX142" fmla="*/ 360912 w 489307"/>
              <a:gd name="connsiteY142" fmla="*/ 278158 h 405155"/>
              <a:gd name="connsiteX143" fmla="*/ 384491 w 489307"/>
              <a:gd name="connsiteY143" fmla="*/ 226737 h 405155"/>
              <a:gd name="connsiteX144" fmla="*/ 389983 w 489307"/>
              <a:gd name="connsiteY144" fmla="*/ 194491 h 405155"/>
              <a:gd name="connsiteX145" fmla="*/ 390507 w 489307"/>
              <a:gd name="connsiteY145" fmla="*/ 181862 h 405155"/>
              <a:gd name="connsiteX146" fmla="*/ 388159 w 489307"/>
              <a:gd name="connsiteY146" fmla="*/ 153173 h 405155"/>
              <a:gd name="connsiteX147" fmla="*/ 371664 w 489307"/>
              <a:gd name="connsiteY147" fmla="*/ 103183 h 405155"/>
              <a:gd name="connsiteX148" fmla="*/ 350893 w 489307"/>
              <a:gd name="connsiteY148" fmla="*/ 71611 h 405155"/>
              <a:gd name="connsiteX149" fmla="*/ 327146 w 489307"/>
              <a:gd name="connsiteY149" fmla="*/ 48289 h 405155"/>
              <a:gd name="connsiteX150" fmla="*/ 322955 w 489307"/>
              <a:gd name="connsiteY150" fmla="*/ 47469 h 405155"/>
              <a:gd name="connsiteX151" fmla="*/ 279044 w 489307"/>
              <a:gd name="connsiteY151" fmla="*/ 15391 h 405155"/>
              <a:gd name="connsiteX152" fmla="*/ 282356 w 489307"/>
              <a:gd name="connsiteY152" fmla="*/ 15391 h 405155"/>
              <a:gd name="connsiteX153" fmla="*/ 288790 w 489307"/>
              <a:gd name="connsiteY153" fmla="*/ 17896 h 405155"/>
              <a:gd name="connsiteX154" fmla="*/ 289650 w 489307"/>
              <a:gd name="connsiteY154" fmla="*/ 18380 h 405155"/>
              <a:gd name="connsiteX155" fmla="*/ 265211 w 489307"/>
              <a:gd name="connsiteY155" fmla="*/ 26947 h 405155"/>
              <a:gd name="connsiteX156" fmla="*/ 241422 w 489307"/>
              <a:gd name="connsiteY156" fmla="*/ 36755 h 405155"/>
              <a:gd name="connsiteX157" fmla="*/ 218115 w 489307"/>
              <a:gd name="connsiteY157" fmla="*/ 47742 h 405155"/>
              <a:gd name="connsiteX158" fmla="*/ 195332 w 489307"/>
              <a:gd name="connsiteY158" fmla="*/ 59845 h 405155"/>
              <a:gd name="connsiteX159" fmla="*/ 173094 w 489307"/>
              <a:gd name="connsiteY159" fmla="*/ 73000 h 405155"/>
              <a:gd name="connsiteX160" fmla="*/ 151443 w 489307"/>
              <a:gd name="connsiteY160" fmla="*/ 87124 h 405155"/>
              <a:gd name="connsiteX161" fmla="*/ 130483 w 489307"/>
              <a:gd name="connsiteY161" fmla="*/ 102236 h 405155"/>
              <a:gd name="connsiteX162" fmla="*/ 110153 w 489307"/>
              <a:gd name="connsiteY162" fmla="*/ 118296 h 405155"/>
              <a:gd name="connsiteX163" fmla="*/ 90577 w 489307"/>
              <a:gd name="connsiteY163" fmla="*/ 135303 h 405155"/>
              <a:gd name="connsiteX164" fmla="*/ 71818 w 489307"/>
              <a:gd name="connsiteY164" fmla="*/ 153278 h 405155"/>
              <a:gd name="connsiteX165" fmla="*/ 53814 w 489307"/>
              <a:gd name="connsiteY165" fmla="*/ 172474 h 405155"/>
              <a:gd name="connsiteX166" fmla="*/ 53940 w 489307"/>
              <a:gd name="connsiteY166" fmla="*/ 167612 h 405155"/>
              <a:gd name="connsiteX167" fmla="*/ 58131 w 489307"/>
              <a:gd name="connsiteY167" fmla="*/ 158456 h 405155"/>
              <a:gd name="connsiteX168" fmla="*/ 132244 w 489307"/>
              <a:gd name="connsiteY168" fmla="*/ 93206 h 405155"/>
              <a:gd name="connsiteX169" fmla="*/ 209710 w 489307"/>
              <a:gd name="connsiteY169" fmla="*/ 45174 h 405155"/>
              <a:gd name="connsiteX170" fmla="*/ 279044 w 489307"/>
              <a:gd name="connsiteY170" fmla="*/ 15391 h 405155"/>
              <a:gd name="connsiteX171" fmla="*/ 261648 w 489307"/>
              <a:gd name="connsiteY171" fmla="*/ 9456 h 405155"/>
              <a:gd name="connsiteX172" fmla="*/ 268900 w 489307"/>
              <a:gd name="connsiteY172" fmla="*/ 11287 h 405155"/>
              <a:gd name="connsiteX173" fmla="*/ 269382 w 489307"/>
              <a:gd name="connsiteY173" fmla="*/ 11519 h 405155"/>
              <a:gd name="connsiteX174" fmla="*/ 267852 w 489307"/>
              <a:gd name="connsiteY174" fmla="*/ 12298 h 405155"/>
              <a:gd name="connsiteX175" fmla="*/ 193593 w 489307"/>
              <a:gd name="connsiteY175" fmla="*/ 46227 h 405155"/>
              <a:gd name="connsiteX176" fmla="*/ 147880 w 489307"/>
              <a:gd name="connsiteY176" fmla="*/ 74180 h 405155"/>
              <a:gd name="connsiteX177" fmla="*/ 99422 w 489307"/>
              <a:gd name="connsiteY177" fmla="*/ 110656 h 405155"/>
              <a:gd name="connsiteX178" fmla="*/ 73180 w 489307"/>
              <a:gd name="connsiteY178" fmla="*/ 134167 h 405155"/>
              <a:gd name="connsiteX179" fmla="*/ 56853 w 489307"/>
              <a:gd name="connsiteY179" fmla="*/ 150479 h 405155"/>
              <a:gd name="connsiteX180" fmla="*/ 56371 w 489307"/>
              <a:gd name="connsiteY180" fmla="*/ 150985 h 405155"/>
              <a:gd name="connsiteX181" fmla="*/ 56057 w 489307"/>
              <a:gd name="connsiteY181" fmla="*/ 150458 h 405155"/>
              <a:gd name="connsiteX182" fmla="*/ 56413 w 489307"/>
              <a:gd name="connsiteY182" fmla="*/ 149217 h 405155"/>
              <a:gd name="connsiteX183" fmla="*/ 58132 w 489307"/>
              <a:gd name="connsiteY183" fmla="*/ 140797 h 405155"/>
              <a:gd name="connsiteX184" fmla="*/ 59368 w 489307"/>
              <a:gd name="connsiteY184" fmla="*/ 139071 h 405155"/>
              <a:gd name="connsiteX185" fmla="*/ 82151 w 489307"/>
              <a:gd name="connsiteY185" fmla="*/ 117476 h 405155"/>
              <a:gd name="connsiteX186" fmla="*/ 144254 w 489307"/>
              <a:gd name="connsiteY186" fmla="*/ 69191 h 405155"/>
              <a:gd name="connsiteX187" fmla="*/ 202940 w 489307"/>
              <a:gd name="connsiteY187" fmla="*/ 34188 h 405155"/>
              <a:gd name="connsiteX188" fmla="*/ 256660 w 489307"/>
              <a:gd name="connsiteY188" fmla="*/ 9835 h 405155"/>
              <a:gd name="connsiteX189" fmla="*/ 261648 w 489307"/>
              <a:gd name="connsiteY189" fmla="*/ 9456 h 405155"/>
              <a:gd name="connsiteX190" fmla="*/ 245404 w 489307"/>
              <a:gd name="connsiteY190" fmla="*/ 6677 h 405155"/>
              <a:gd name="connsiteX191" fmla="*/ 246033 w 489307"/>
              <a:gd name="connsiteY191" fmla="*/ 6825 h 405155"/>
              <a:gd name="connsiteX192" fmla="*/ 245027 w 489307"/>
              <a:gd name="connsiteY192" fmla="*/ 7393 h 405155"/>
              <a:gd name="connsiteX193" fmla="*/ 220064 w 489307"/>
              <a:gd name="connsiteY193" fmla="*/ 18401 h 405155"/>
              <a:gd name="connsiteX194" fmla="*/ 172905 w 489307"/>
              <a:gd name="connsiteY194" fmla="*/ 43301 h 405155"/>
              <a:gd name="connsiteX195" fmla="*/ 100071 w 489307"/>
              <a:gd name="connsiteY195" fmla="*/ 93691 h 405155"/>
              <a:gd name="connsiteX196" fmla="*/ 65572 w 489307"/>
              <a:gd name="connsiteY196" fmla="*/ 123916 h 405155"/>
              <a:gd name="connsiteX197" fmla="*/ 62407 w 489307"/>
              <a:gd name="connsiteY197" fmla="*/ 126842 h 405155"/>
              <a:gd name="connsiteX198" fmla="*/ 82507 w 489307"/>
              <a:gd name="connsiteY198" fmla="*/ 83546 h 405155"/>
              <a:gd name="connsiteX199" fmla="*/ 113695 w 489307"/>
              <a:gd name="connsiteY199" fmla="*/ 47574 h 405155"/>
              <a:gd name="connsiteX200" fmla="*/ 153518 w 489307"/>
              <a:gd name="connsiteY200" fmla="*/ 21538 h 405155"/>
              <a:gd name="connsiteX201" fmla="*/ 198455 w 489307"/>
              <a:gd name="connsiteY201" fmla="*/ 7561 h 405155"/>
              <a:gd name="connsiteX202" fmla="*/ 245404 w 489307"/>
              <a:gd name="connsiteY202" fmla="*/ 6677 h 405155"/>
              <a:gd name="connsiteX203" fmla="*/ 416266 w 489307"/>
              <a:gd name="connsiteY203" fmla="*/ 131 h 405155"/>
              <a:gd name="connsiteX204" fmla="*/ 443052 w 489307"/>
              <a:gd name="connsiteY204" fmla="*/ 28862 h 405155"/>
              <a:gd name="connsiteX205" fmla="*/ 444980 w 489307"/>
              <a:gd name="connsiteY205" fmla="*/ 31724 h 405155"/>
              <a:gd name="connsiteX206" fmla="*/ 468036 w 489307"/>
              <a:gd name="connsiteY206" fmla="*/ 47384 h 405155"/>
              <a:gd name="connsiteX207" fmla="*/ 487277 w 489307"/>
              <a:gd name="connsiteY207" fmla="*/ 82451 h 405155"/>
              <a:gd name="connsiteX208" fmla="*/ 488932 w 489307"/>
              <a:gd name="connsiteY208" fmla="*/ 110150 h 405155"/>
              <a:gd name="connsiteX209" fmla="*/ 480444 w 489307"/>
              <a:gd name="connsiteY209" fmla="*/ 147869 h 405155"/>
              <a:gd name="connsiteX210" fmla="*/ 460470 w 489307"/>
              <a:gd name="connsiteY210" fmla="*/ 189123 h 405155"/>
              <a:gd name="connsiteX211" fmla="*/ 438462 w 489307"/>
              <a:gd name="connsiteY211" fmla="*/ 221012 h 405155"/>
              <a:gd name="connsiteX212" fmla="*/ 437561 w 489307"/>
              <a:gd name="connsiteY212" fmla="*/ 222022 h 405155"/>
              <a:gd name="connsiteX213" fmla="*/ 434333 w 489307"/>
              <a:gd name="connsiteY213" fmla="*/ 226232 h 405155"/>
              <a:gd name="connsiteX214" fmla="*/ 433180 w 489307"/>
              <a:gd name="connsiteY214" fmla="*/ 227789 h 405155"/>
              <a:gd name="connsiteX215" fmla="*/ 431692 w 489307"/>
              <a:gd name="connsiteY215" fmla="*/ 229473 h 405155"/>
              <a:gd name="connsiteX216" fmla="*/ 430539 w 489307"/>
              <a:gd name="connsiteY216" fmla="*/ 230799 h 405155"/>
              <a:gd name="connsiteX217" fmla="*/ 431671 w 489307"/>
              <a:gd name="connsiteY217" fmla="*/ 228989 h 405155"/>
              <a:gd name="connsiteX218" fmla="*/ 432803 w 489307"/>
              <a:gd name="connsiteY218" fmla="*/ 227389 h 405155"/>
              <a:gd name="connsiteX219" fmla="*/ 433935 w 489307"/>
              <a:gd name="connsiteY219" fmla="*/ 225789 h 405155"/>
              <a:gd name="connsiteX220" fmla="*/ 437058 w 489307"/>
              <a:gd name="connsiteY220" fmla="*/ 221159 h 405155"/>
              <a:gd name="connsiteX221" fmla="*/ 445945 w 489307"/>
              <a:gd name="connsiteY221" fmla="*/ 207183 h 405155"/>
              <a:gd name="connsiteX222" fmla="*/ 466715 w 489307"/>
              <a:gd name="connsiteY222" fmla="*/ 168496 h 405155"/>
              <a:gd name="connsiteX223" fmla="*/ 477866 w 489307"/>
              <a:gd name="connsiteY223" fmla="*/ 134819 h 405155"/>
              <a:gd name="connsiteX224" fmla="*/ 479962 w 489307"/>
              <a:gd name="connsiteY224" fmla="*/ 109835 h 405155"/>
              <a:gd name="connsiteX225" fmla="*/ 472312 w 489307"/>
              <a:gd name="connsiteY225" fmla="*/ 76852 h 405155"/>
              <a:gd name="connsiteX226" fmla="*/ 448858 w 489307"/>
              <a:gd name="connsiteY226" fmla="*/ 50584 h 405155"/>
              <a:gd name="connsiteX227" fmla="*/ 440831 w 489307"/>
              <a:gd name="connsiteY227" fmla="*/ 45995 h 405155"/>
              <a:gd name="connsiteX228" fmla="*/ 438462 w 489307"/>
              <a:gd name="connsiteY228" fmla="*/ 46732 h 405155"/>
              <a:gd name="connsiteX229" fmla="*/ 419955 w 489307"/>
              <a:gd name="connsiteY229" fmla="*/ 59719 h 405155"/>
              <a:gd name="connsiteX230" fmla="*/ 385057 w 489307"/>
              <a:gd name="connsiteY230" fmla="*/ 37534 h 405155"/>
              <a:gd name="connsiteX231" fmla="*/ 383087 w 489307"/>
              <a:gd name="connsiteY231" fmla="*/ 36039 h 405155"/>
              <a:gd name="connsiteX232" fmla="*/ 358166 w 489307"/>
              <a:gd name="connsiteY232" fmla="*/ 38965 h 405155"/>
              <a:gd name="connsiteX233" fmla="*/ 333707 w 489307"/>
              <a:gd name="connsiteY233" fmla="*/ 43575 h 405155"/>
              <a:gd name="connsiteX234" fmla="*/ 332910 w 489307"/>
              <a:gd name="connsiteY234" fmla="*/ 44038 h 405155"/>
              <a:gd name="connsiteX235" fmla="*/ 334105 w 489307"/>
              <a:gd name="connsiteY235" fmla="*/ 45280 h 405155"/>
              <a:gd name="connsiteX236" fmla="*/ 379210 w 489307"/>
              <a:gd name="connsiteY236" fmla="*/ 103499 h 405155"/>
              <a:gd name="connsiteX237" fmla="*/ 394845 w 489307"/>
              <a:gd name="connsiteY237" fmla="*/ 153383 h 405155"/>
              <a:gd name="connsiteX238" fmla="*/ 396774 w 489307"/>
              <a:gd name="connsiteY238" fmla="*/ 191270 h 405155"/>
              <a:gd name="connsiteX239" fmla="*/ 370344 w 489307"/>
              <a:gd name="connsiteY239" fmla="*/ 275758 h 405155"/>
              <a:gd name="connsiteX240" fmla="*/ 334063 w 489307"/>
              <a:gd name="connsiteY240" fmla="*/ 317686 h 405155"/>
              <a:gd name="connsiteX241" fmla="*/ 319098 w 489307"/>
              <a:gd name="connsiteY241" fmla="*/ 328968 h 405155"/>
              <a:gd name="connsiteX242" fmla="*/ 313670 w 489307"/>
              <a:gd name="connsiteY242" fmla="*/ 332252 h 405155"/>
              <a:gd name="connsiteX243" fmla="*/ 312873 w 489307"/>
              <a:gd name="connsiteY243" fmla="*/ 333304 h 405155"/>
              <a:gd name="connsiteX244" fmla="*/ 307549 w 489307"/>
              <a:gd name="connsiteY244" fmla="*/ 336630 h 405155"/>
              <a:gd name="connsiteX245" fmla="*/ 304846 w 489307"/>
              <a:gd name="connsiteY245" fmla="*/ 338166 h 405155"/>
              <a:gd name="connsiteX246" fmla="*/ 301408 w 489307"/>
              <a:gd name="connsiteY246" fmla="*/ 340145 h 405155"/>
              <a:gd name="connsiteX247" fmla="*/ 297971 w 489307"/>
              <a:gd name="connsiteY247" fmla="*/ 342123 h 405155"/>
              <a:gd name="connsiteX248" fmla="*/ 295749 w 489307"/>
              <a:gd name="connsiteY248" fmla="*/ 343386 h 405155"/>
              <a:gd name="connsiteX249" fmla="*/ 295288 w 489307"/>
              <a:gd name="connsiteY249" fmla="*/ 343681 h 405155"/>
              <a:gd name="connsiteX250" fmla="*/ 294554 w 489307"/>
              <a:gd name="connsiteY250" fmla="*/ 344081 h 405155"/>
              <a:gd name="connsiteX251" fmla="*/ 293800 w 489307"/>
              <a:gd name="connsiteY251" fmla="*/ 344523 h 405155"/>
              <a:gd name="connsiteX252" fmla="*/ 293066 w 489307"/>
              <a:gd name="connsiteY252" fmla="*/ 344944 h 405155"/>
              <a:gd name="connsiteX253" fmla="*/ 292626 w 489307"/>
              <a:gd name="connsiteY253" fmla="*/ 345238 h 405155"/>
              <a:gd name="connsiteX254" fmla="*/ 278395 w 489307"/>
              <a:gd name="connsiteY254" fmla="*/ 353300 h 405155"/>
              <a:gd name="connsiteX255" fmla="*/ 210633 w 489307"/>
              <a:gd name="connsiteY255" fmla="*/ 383946 h 405155"/>
              <a:gd name="connsiteX256" fmla="*/ 156453 w 489307"/>
              <a:gd name="connsiteY256" fmla="*/ 399396 h 405155"/>
              <a:gd name="connsiteX257" fmla="*/ 130358 w 489307"/>
              <a:gd name="connsiteY257" fmla="*/ 403605 h 405155"/>
              <a:gd name="connsiteX258" fmla="*/ 94853 w 489307"/>
              <a:gd name="connsiteY258" fmla="*/ 404973 h 405155"/>
              <a:gd name="connsiteX259" fmla="*/ 52808 w 489307"/>
              <a:gd name="connsiteY259" fmla="*/ 397228 h 405155"/>
              <a:gd name="connsiteX260" fmla="*/ 21914 w 489307"/>
              <a:gd name="connsiteY260" fmla="*/ 378705 h 405155"/>
              <a:gd name="connsiteX261" fmla="*/ 1688 w 489307"/>
              <a:gd name="connsiteY261" fmla="*/ 341155 h 405155"/>
              <a:gd name="connsiteX262" fmla="*/ 724 w 489307"/>
              <a:gd name="connsiteY262" fmla="*/ 311456 h 405155"/>
              <a:gd name="connsiteX263" fmla="*/ 13761 w 489307"/>
              <a:gd name="connsiteY263" fmla="*/ 265150 h 405155"/>
              <a:gd name="connsiteX264" fmla="*/ 41993 w 489307"/>
              <a:gd name="connsiteY264" fmla="*/ 216234 h 405155"/>
              <a:gd name="connsiteX265" fmla="*/ 88104 w 489307"/>
              <a:gd name="connsiteY265" fmla="*/ 162497 h 405155"/>
              <a:gd name="connsiteX266" fmla="*/ 172508 w 489307"/>
              <a:gd name="connsiteY266" fmla="*/ 94890 h 405155"/>
              <a:gd name="connsiteX267" fmla="*/ 243979 w 489307"/>
              <a:gd name="connsiteY267" fmla="*/ 55530 h 405155"/>
              <a:gd name="connsiteX268" fmla="*/ 316583 w 489307"/>
              <a:gd name="connsiteY268" fmla="*/ 29620 h 405155"/>
              <a:gd name="connsiteX269" fmla="*/ 357999 w 489307"/>
              <a:gd name="connsiteY269" fmla="*/ 21874 h 405155"/>
              <a:gd name="connsiteX270" fmla="*/ 382270 w 489307"/>
              <a:gd name="connsiteY270" fmla="*/ 20316 h 405155"/>
              <a:gd name="connsiteX271" fmla="*/ 383024 w 489307"/>
              <a:gd name="connsiteY271" fmla="*/ 20316 h 405155"/>
              <a:gd name="connsiteX272" fmla="*/ 386923 w 489307"/>
              <a:gd name="connsiteY272" fmla="*/ 17622 h 405155"/>
              <a:gd name="connsiteX273" fmla="*/ 416266 w 489307"/>
              <a:gd name="connsiteY273" fmla="*/ 131 h 40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489307" h="405155">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rgbClr val="376DB5"/>
          </a:solidFill>
          <a:ln w="2090" cap="flat">
            <a:noFill/>
            <a:prstDash val="solid"/>
            <a:miter/>
          </a:ln>
        </p:spPr>
        <p:txBody>
          <a:bodyPr rtlCol="0" anchor="ctr"/>
          <a:lstStyle/>
          <a:p>
            <a:endParaRPr lang="en-VN"/>
          </a:p>
        </p:txBody>
      </p:sp>
    </p:spTree>
    <p:extLst>
      <p:ext uri="{BB962C8B-B14F-4D97-AF65-F5344CB8AC3E}">
        <p14:creationId xmlns:p14="http://schemas.microsoft.com/office/powerpoint/2010/main" val="716423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BCB126-07C1-993D-D40F-CC928946B4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1. TÊN MỤC</a:t>
            </a:r>
            <a:endParaRPr lang="en-VN" dirty="0"/>
          </a:p>
        </p:txBody>
      </p:sp>
      <p:sp>
        <p:nvSpPr>
          <p:cNvPr id="3" name="Text Placeholder 2">
            <a:extLst>
              <a:ext uri="{FF2B5EF4-FFF2-40B4-BE49-F238E27FC236}">
                <a16:creationId xmlns:a16="http://schemas.microsoft.com/office/drawing/2014/main" id="{B5BBBD58-B33F-3C47-5551-9A2A2CE277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83F5A01D-3EDB-1F54-F4EE-AFD1EF9962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92E831-068B-4B49-B0CC-785BED19B648}" type="datetime4">
              <a:rPr lang="en-US" smtClean="0"/>
              <a:t>December 3, 2023</a:t>
            </a:fld>
            <a:endParaRPr lang="en-VN"/>
          </a:p>
        </p:txBody>
      </p:sp>
      <p:sp>
        <p:nvSpPr>
          <p:cNvPr id="5" name="Footer Placeholder 4">
            <a:extLst>
              <a:ext uri="{FF2B5EF4-FFF2-40B4-BE49-F238E27FC236}">
                <a16:creationId xmlns:a16="http://schemas.microsoft.com/office/drawing/2014/main" id="{F95D1C7E-53C3-CE2D-B996-7F97021382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vi-VN"/>
              <a:t>Thực hiện bởi Trường Đại học Công nghệ Thông tin, ĐHQG-HCM</a:t>
            </a:r>
            <a:endParaRPr lang="en-VN"/>
          </a:p>
        </p:txBody>
      </p:sp>
      <p:sp>
        <p:nvSpPr>
          <p:cNvPr id="6" name="Slide Number Placeholder 5">
            <a:extLst>
              <a:ext uri="{FF2B5EF4-FFF2-40B4-BE49-F238E27FC236}">
                <a16:creationId xmlns:a16="http://schemas.microsoft.com/office/drawing/2014/main" id="{1A91A76A-6303-F16B-A578-8E129753AC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B0B3AC-44A8-D142-AAF6-9A453466E1A4}" type="slidenum">
              <a:rPr lang="en-VN" smtClean="0"/>
              <a:t>‹#›</a:t>
            </a:fld>
            <a:endParaRPr lang="en-VN"/>
          </a:p>
        </p:txBody>
      </p:sp>
    </p:spTree>
    <p:extLst>
      <p:ext uri="{BB962C8B-B14F-4D97-AF65-F5344CB8AC3E}">
        <p14:creationId xmlns:p14="http://schemas.microsoft.com/office/powerpoint/2010/main" val="1204367988"/>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4" r:id="rId3"/>
    <p:sldLayoutId id="2147483663" r:id="rId4"/>
    <p:sldLayoutId id="2147483650" r:id="rId5"/>
    <p:sldLayoutId id="2147483652" r:id="rId6"/>
    <p:sldLayoutId id="2147483653" r:id="rId7"/>
    <p:sldLayoutId id="2147483656" r:id="rId8"/>
    <p:sldLayoutId id="2147483657" r:id="rId9"/>
    <p:sldLayoutId id="2147483655" r:id="rId10"/>
    <p:sldLayoutId id="2147483665" r:id="rId11"/>
  </p:sldLayoutIdLst>
  <p:hf hdr="0" dt="0"/>
  <p:txStyles>
    <p:titleStyle>
      <a:lvl1pPr algn="l" defTabSz="914400" rtl="0" eaLnBrk="1" latinLnBrk="0" hangingPunct="1">
        <a:lnSpc>
          <a:spcPct val="90000"/>
        </a:lnSpc>
        <a:spcBef>
          <a:spcPct val="0"/>
        </a:spcBef>
        <a:buNone/>
        <a:defRPr sz="4000" b="1" kern="1200">
          <a:gradFill flip="none" rotWithShape="1">
            <a:gsLst>
              <a:gs pos="0">
                <a:srgbClr val="0072FF"/>
              </a:gs>
              <a:gs pos="100000">
                <a:srgbClr val="00C6FF"/>
              </a:gs>
            </a:gsLst>
            <a:lin ang="2700000" scaled="1"/>
            <a:tileRect/>
          </a:gradFill>
          <a:effectLst>
            <a:innerShdw blurRad="114300">
              <a:schemeClr val="bg1"/>
            </a:innerShdw>
          </a:effectLst>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gif"/><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5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B88DCF8-0D88-9852-95C4-4F568F0A7200}"/>
              </a:ext>
            </a:extLst>
          </p:cNvPr>
          <p:cNvSpPr>
            <a:spLocks noGrp="1"/>
          </p:cNvSpPr>
          <p:nvPr>
            <p:ph type="sldNum" sz="quarter" idx="12"/>
          </p:nvPr>
        </p:nvSpPr>
        <p:spPr/>
        <p:txBody>
          <a:bodyPr/>
          <a:lstStyle/>
          <a:p>
            <a:fld id="{D8B0B3AC-44A8-D142-AAF6-9A453466E1A4}" type="slidenum">
              <a:rPr lang="en-VN" smtClean="0"/>
              <a:pPr/>
              <a:t>1</a:t>
            </a:fld>
            <a:endParaRPr lang="en-VN" dirty="0"/>
          </a:p>
        </p:txBody>
      </p:sp>
      <p:sp>
        <p:nvSpPr>
          <p:cNvPr id="7" name="Text Placeholder 6">
            <a:extLst>
              <a:ext uri="{FF2B5EF4-FFF2-40B4-BE49-F238E27FC236}">
                <a16:creationId xmlns:a16="http://schemas.microsoft.com/office/drawing/2014/main" id="{11F55CA5-843C-3510-DCA9-291216FC7646}"/>
              </a:ext>
            </a:extLst>
          </p:cNvPr>
          <p:cNvSpPr>
            <a:spLocks noGrp="1"/>
          </p:cNvSpPr>
          <p:nvPr>
            <p:ph type="body" sz="quarter" idx="13"/>
          </p:nvPr>
        </p:nvSpPr>
        <p:spPr/>
        <p:txBody>
          <a:bodyPr/>
          <a:lstStyle/>
          <a:p>
            <a:r>
              <a:rPr lang="en-VN" dirty="0"/>
              <a:t>HỆ ĐIỀU HÀNH</a:t>
            </a:r>
          </a:p>
        </p:txBody>
      </p:sp>
      <p:sp>
        <p:nvSpPr>
          <p:cNvPr id="8" name="Text Placeholder 7">
            <a:extLst>
              <a:ext uri="{FF2B5EF4-FFF2-40B4-BE49-F238E27FC236}">
                <a16:creationId xmlns:a16="http://schemas.microsoft.com/office/drawing/2014/main" id="{A2113BCF-E52A-540A-4540-2833CA1A0E44}"/>
              </a:ext>
            </a:extLst>
          </p:cNvPr>
          <p:cNvSpPr>
            <a:spLocks noGrp="1"/>
          </p:cNvSpPr>
          <p:nvPr>
            <p:ph type="body" sz="quarter" idx="14"/>
          </p:nvPr>
        </p:nvSpPr>
        <p:spPr/>
        <p:txBody>
          <a:bodyPr>
            <a:noAutofit/>
          </a:bodyPr>
          <a:lstStyle/>
          <a:p>
            <a:r>
              <a:rPr lang="en-VN" sz="2800" dirty="0">
                <a:gradFill flip="none" rotWithShape="1">
                  <a:gsLst>
                    <a:gs pos="0">
                      <a:srgbClr val="4700D8"/>
                    </a:gs>
                    <a:gs pos="100000">
                      <a:srgbClr val="EC7171"/>
                    </a:gs>
                  </a:gsLst>
                  <a:lin ang="5400000" scaled="1"/>
                  <a:tileRect/>
                </a:gradFill>
              </a:rPr>
              <a:t>CHƯƠNG 5: ĐỒNG BỘ TIẾN TRÌNH (PHẦN 1)</a:t>
            </a:r>
          </a:p>
        </p:txBody>
      </p:sp>
      <p:sp>
        <p:nvSpPr>
          <p:cNvPr id="9" name="Text Placeholder 8">
            <a:extLst>
              <a:ext uri="{FF2B5EF4-FFF2-40B4-BE49-F238E27FC236}">
                <a16:creationId xmlns:a16="http://schemas.microsoft.com/office/drawing/2014/main" id="{4F41A4B7-48D3-1CAE-C056-FDAD586D0469}"/>
              </a:ext>
            </a:extLst>
          </p:cNvPr>
          <p:cNvSpPr>
            <a:spLocks noGrp="1"/>
          </p:cNvSpPr>
          <p:nvPr>
            <p:ph type="body" sz="quarter" idx="15"/>
          </p:nvPr>
        </p:nvSpPr>
        <p:spPr/>
        <p:txBody>
          <a:bodyPr/>
          <a:lstStyle/>
          <a:p>
            <a:r>
              <a:rPr lang="en-VN" dirty="0"/>
              <a:t>Trình bày: </a:t>
            </a:r>
            <a:r>
              <a:rPr lang="en-US" dirty="0"/>
              <a:t>…</a:t>
            </a:r>
            <a:endParaRPr lang="en-VN" dirty="0"/>
          </a:p>
        </p:txBody>
      </p:sp>
      <p:sp>
        <p:nvSpPr>
          <p:cNvPr id="10" name="Text Placeholder 9">
            <a:extLst>
              <a:ext uri="{FF2B5EF4-FFF2-40B4-BE49-F238E27FC236}">
                <a16:creationId xmlns:a16="http://schemas.microsoft.com/office/drawing/2014/main" id="{A673612D-1002-64DC-D3C2-F4E546D79283}"/>
              </a:ext>
            </a:extLst>
          </p:cNvPr>
          <p:cNvSpPr>
            <a:spLocks noGrp="1"/>
          </p:cNvSpPr>
          <p:nvPr>
            <p:ph type="body" sz="quarter" idx="16"/>
          </p:nvPr>
        </p:nvSpPr>
        <p:spPr/>
        <p:txBody>
          <a:bodyPr/>
          <a:lstStyle/>
          <a:p>
            <a:r>
              <a:rPr lang="en-VN" dirty="0"/>
              <a:t>Trong chương này, các vấn đề về đồng bộ tiến trình sẽ được thảo luận và làm rõ bao gồm: vì sao cần phải đồng bộ, các tiêu chuẩn về lời giải cho bài toán đồng bộ và các kỹ thuật đồng bộ.</a:t>
            </a:r>
          </a:p>
        </p:txBody>
      </p:sp>
      <p:sp>
        <p:nvSpPr>
          <p:cNvPr id="2" name="Footer Placeholder 1">
            <a:extLst>
              <a:ext uri="{FF2B5EF4-FFF2-40B4-BE49-F238E27FC236}">
                <a16:creationId xmlns:a16="http://schemas.microsoft.com/office/drawing/2014/main" id="{2D72110C-D077-8C1D-3057-3378C02C490F}"/>
              </a:ext>
            </a:extLst>
          </p:cNvPr>
          <p:cNvSpPr>
            <a:spLocks noGrp="1"/>
          </p:cNvSpPr>
          <p:nvPr>
            <p:ph type="ftr" sz="quarter" idx="11"/>
          </p:nvPr>
        </p:nvSpPr>
        <p:spPr/>
        <p:txBody>
          <a:bodyPr/>
          <a:lstStyle/>
          <a:p>
            <a:r>
              <a:rPr lang="vi-VN" dirty="0"/>
              <a:t>Thực hiện bởi Trường Đại học Công nghệ Thông tin, ĐHQG-HCM</a:t>
            </a:r>
            <a:endParaRPr lang="en-VN" dirty="0"/>
          </a:p>
        </p:txBody>
      </p:sp>
      <p:sp>
        <p:nvSpPr>
          <p:cNvPr id="3" name="Text Placeholder 8">
            <a:extLst>
              <a:ext uri="{FF2B5EF4-FFF2-40B4-BE49-F238E27FC236}">
                <a16:creationId xmlns:a16="http://schemas.microsoft.com/office/drawing/2014/main" id="{2DE30484-F35C-BDA1-E232-E7530CC94A90}"/>
              </a:ext>
            </a:extLst>
          </p:cNvPr>
          <p:cNvSpPr txBox="1">
            <a:spLocks/>
          </p:cNvSpPr>
          <p:nvPr/>
        </p:nvSpPr>
        <p:spPr>
          <a:xfrm>
            <a:off x="4629148" y="4963048"/>
            <a:ext cx="2881880" cy="409052"/>
          </a:xfrm>
          <a:prstGeom prst="rect">
            <a:avLst/>
          </a:prstGeom>
          <a:solidFill>
            <a:schemeClr val="bg1"/>
          </a:solidFill>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400" b="1" i="0" kern="1200">
                <a:solidFill>
                  <a:schemeClr val="bg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VN"/>
              <a:t>Trình bày: </a:t>
            </a:r>
            <a:r>
              <a:rPr lang="en-US"/>
              <a:t>…</a:t>
            </a:r>
            <a:endParaRPr lang="en-VN" dirty="0"/>
          </a:p>
        </p:txBody>
      </p:sp>
    </p:spTree>
    <p:extLst>
      <p:ext uri="{BB962C8B-B14F-4D97-AF65-F5344CB8AC3E}">
        <p14:creationId xmlns:p14="http://schemas.microsoft.com/office/powerpoint/2010/main" val="347339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DDE85-BA82-4B6C-9345-DCA203E8C260}"/>
              </a:ext>
            </a:extLst>
          </p:cNvPr>
          <p:cNvSpPr>
            <a:spLocks noGrp="1"/>
          </p:cNvSpPr>
          <p:nvPr>
            <p:ph type="title"/>
          </p:nvPr>
        </p:nvSpPr>
        <p:spPr/>
        <p:txBody>
          <a:bodyPr/>
          <a:lstStyle/>
          <a:p>
            <a:r>
              <a:rPr lang="en-VN" dirty="0"/>
              <a:t>5.1.1. Bài toán Producer vs. Consumer</a:t>
            </a:r>
          </a:p>
        </p:txBody>
      </p:sp>
      <p:sp>
        <p:nvSpPr>
          <p:cNvPr id="10" name="Text Placeholder 9">
            <a:extLst>
              <a:ext uri="{FF2B5EF4-FFF2-40B4-BE49-F238E27FC236}">
                <a16:creationId xmlns:a16="http://schemas.microsoft.com/office/drawing/2014/main" id="{D36C2791-353C-4886-B133-B9C5BF024706}"/>
              </a:ext>
            </a:extLst>
          </p:cNvPr>
          <p:cNvSpPr>
            <a:spLocks noGrp="1"/>
          </p:cNvSpPr>
          <p:nvPr>
            <p:ph type="body" idx="1"/>
          </p:nvPr>
        </p:nvSpPr>
        <p:spPr>
          <a:xfrm>
            <a:off x="839789" y="1767458"/>
            <a:ext cx="3099166" cy="823912"/>
          </a:xfrm>
        </p:spPr>
        <p:txBody>
          <a:bodyPr/>
          <a:lstStyle/>
          <a:p>
            <a:r>
              <a:rPr lang="en-VN" dirty="0">
                <a:gradFill>
                  <a:gsLst>
                    <a:gs pos="0">
                      <a:srgbClr val="00C6FF"/>
                    </a:gs>
                    <a:gs pos="100000">
                      <a:srgbClr val="0072FF"/>
                    </a:gs>
                  </a:gsLst>
                  <a:lin ang="5400000" scaled="1"/>
                </a:gradFill>
              </a:rPr>
              <a:t>Producer</a:t>
            </a:r>
          </a:p>
        </p:txBody>
      </p:sp>
      <p:sp>
        <p:nvSpPr>
          <p:cNvPr id="11" name="Content Placeholder 10">
            <a:extLst>
              <a:ext uri="{FF2B5EF4-FFF2-40B4-BE49-F238E27FC236}">
                <a16:creationId xmlns:a16="http://schemas.microsoft.com/office/drawing/2014/main" id="{6FC56019-2890-8349-1DA4-69EDAB7E095D}"/>
              </a:ext>
            </a:extLst>
          </p:cNvPr>
          <p:cNvSpPr>
            <a:spLocks noGrp="1"/>
          </p:cNvSpPr>
          <p:nvPr>
            <p:ph sz="half" idx="2"/>
          </p:nvPr>
        </p:nvSpPr>
        <p:spPr>
          <a:xfrm>
            <a:off x="839788" y="2382736"/>
            <a:ext cx="4179363" cy="2303964"/>
          </a:xfrm>
        </p:spPr>
        <p:txBody>
          <a:bodyPr>
            <a:normAutofit fontScale="77500" lnSpcReduction="20000"/>
          </a:bodyPr>
          <a:lstStyle/>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item </a:t>
            </a:r>
            <a:r>
              <a:rPr lang="en-US" sz="1800" dirty="0" err="1">
                <a:latin typeface="Courier New"/>
                <a:ea typeface="Courier New"/>
                <a:cs typeface="Courier New"/>
                <a:sym typeface="Courier New"/>
              </a:rPr>
              <a:t>nextProduced</a:t>
            </a:r>
            <a:r>
              <a:rPr lang="en-US" sz="1800" dirty="0">
                <a:latin typeface="Courier New"/>
                <a:ea typeface="Courier New"/>
                <a:cs typeface="Courier New"/>
                <a:sym typeface="Courier New"/>
              </a:rPr>
              <a:t>;</a:t>
            </a:r>
            <a:endParaRPr lang="en-US" sz="1400" dirty="0"/>
          </a:p>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while(1){</a:t>
            </a:r>
            <a:endParaRPr lang="en-US" sz="1400" dirty="0"/>
          </a:p>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	while(count == BUFFER_SIZE); 	</a:t>
            </a:r>
            <a:r>
              <a:rPr lang="en-US" sz="1800" dirty="0">
                <a:solidFill>
                  <a:schemeClr val="bg1">
                    <a:lumMod val="75000"/>
                  </a:schemeClr>
                </a:solidFill>
                <a:latin typeface="Courier New"/>
                <a:ea typeface="Courier New"/>
                <a:cs typeface="Courier New"/>
                <a:sym typeface="Courier New"/>
              </a:rPr>
              <a:t>/*</a:t>
            </a:r>
            <a:r>
              <a:rPr lang="en-US" sz="1800" dirty="0" err="1">
                <a:solidFill>
                  <a:schemeClr val="bg1">
                    <a:lumMod val="75000"/>
                  </a:schemeClr>
                </a:solidFill>
                <a:latin typeface="Courier New"/>
                <a:ea typeface="Courier New"/>
                <a:cs typeface="Courier New"/>
                <a:sym typeface="Courier New"/>
              </a:rPr>
              <a:t>khong</a:t>
            </a:r>
            <a:r>
              <a:rPr lang="en-US" sz="1800" dirty="0">
                <a:solidFill>
                  <a:schemeClr val="bg1">
                    <a:lumMod val="75000"/>
                  </a:schemeClr>
                </a:solidFill>
                <a:latin typeface="Courier New"/>
                <a:ea typeface="Courier New"/>
                <a:cs typeface="Courier New"/>
                <a:sym typeface="Courier New"/>
              </a:rPr>
              <a:t> lam </a:t>
            </a:r>
            <a:r>
              <a:rPr lang="en-US" sz="1800" dirty="0" err="1">
                <a:solidFill>
                  <a:schemeClr val="bg1">
                    <a:lumMod val="75000"/>
                  </a:schemeClr>
                </a:solidFill>
                <a:latin typeface="Courier New"/>
                <a:ea typeface="Courier New"/>
                <a:cs typeface="Courier New"/>
                <a:sym typeface="Courier New"/>
              </a:rPr>
              <a:t>gi</a:t>
            </a:r>
            <a:r>
              <a:rPr lang="en-US" sz="1800" dirty="0">
                <a:solidFill>
                  <a:schemeClr val="bg1">
                    <a:lumMod val="75000"/>
                  </a:schemeClr>
                </a:solidFill>
                <a:latin typeface="Courier New"/>
                <a:ea typeface="Courier New"/>
                <a:cs typeface="Courier New"/>
                <a:sym typeface="Courier New"/>
              </a:rPr>
              <a:t>*/</a:t>
            </a:r>
            <a:endParaRPr lang="en-US" sz="1400" dirty="0">
              <a:solidFill>
                <a:schemeClr val="bg1">
                  <a:lumMod val="75000"/>
                </a:schemeClr>
              </a:solidFill>
            </a:endParaRPr>
          </a:p>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	buffer[in] = </a:t>
            </a:r>
            <a:r>
              <a:rPr lang="en-US" sz="1800" dirty="0" err="1">
                <a:latin typeface="Courier New"/>
                <a:ea typeface="Courier New"/>
                <a:cs typeface="Courier New"/>
                <a:sym typeface="Courier New"/>
              </a:rPr>
              <a:t>nextProduced</a:t>
            </a:r>
            <a:r>
              <a:rPr lang="en-US" sz="1800" dirty="0">
                <a:latin typeface="Courier New"/>
                <a:ea typeface="Courier New"/>
                <a:cs typeface="Courier New"/>
                <a:sym typeface="Courier New"/>
              </a:rPr>
              <a:t>;</a:t>
            </a:r>
            <a:endParaRPr lang="en-US" sz="1400" dirty="0"/>
          </a:p>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	</a:t>
            </a:r>
            <a:r>
              <a:rPr lang="en-US" sz="1800" b="1" dirty="0">
                <a:gradFill>
                  <a:gsLst>
                    <a:gs pos="0">
                      <a:srgbClr val="00C6FF"/>
                    </a:gs>
                    <a:gs pos="100000">
                      <a:srgbClr val="0072FF"/>
                    </a:gs>
                  </a:gsLst>
                  <a:lin ang="5400000" scaled="1"/>
                </a:gradFill>
                <a:latin typeface="Courier New"/>
                <a:ea typeface="Courier New"/>
                <a:cs typeface="Courier New"/>
                <a:sym typeface="Courier New"/>
              </a:rPr>
              <a:t>count++;</a:t>
            </a:r>
            <a:endParaRPr lang="en-US" sz="1400" b="1" dirty="0">
              <a:gradFill>
                <a:gsLst>
                  <a:gs pos="0">
                    <a:srgbClr val="00C6FF"/>
                  </a:gs>
                  <a:gs pos="100000">
                    <a:srgbClr val="0072FF"/>
                  </a:gs>
                </a:gsLst>
                <a:lin ang="5400000" scaled="1"/>
              </a:gradFill>
            </a:endParaRPr>
          </a:p>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	in = (in+1)%BUFFER_SIZE</a:t>
            </a:r>
            <a:r>
              <a:rPr lang="en-US" sz="1400" dirty="0">
                <a:latin typeface="Courier New"/>
                <a:ea typeface="Courier New"/>
                <a:cs typeface="Courier New"/>
                <a:sym typeface="Courier New"/>
              </a:rPr>
              <a:t>;}</a:t>
            </a:r>
            <a:endParaRPr lang="en-VN" sz="1800" dirty="0"/>
          </a:p>
        </p:txBody>
      </p:sp>
      <p:sp>
        <p:nvSpPr>
          <p:cNvPr id="12" name="Text Placeholder 11">
            <a:extLst>
              <a:ext uri="{FF2B5EF4-FFF2-40B4-BE49-F238E27FC236}">
                <a16:creationId xmlns:a16="http://schemas.microsoft.com/office/drawing/2014/main" id="{360DA817-D232-22A4-FD64-AA7730F56849}"/>
              </a:ext>
            </a:extLst>
          </p:cNvPr>
          <p:cNvSpPr>
            <a:spLocks noGrp="1"/>
          </p:cNvSpPr>
          <p:nvPr>
            <p:ph type="body" sz="quarter" idx="3"/>
          </p:nvPr>
        </p:nvSpPr>
        <p:spPr>
          <a:xfrm>
            <a:off x="7172851" y="1767458"/>
            <a:ext cx="3114429" cy="823912"/>
          </a:xfrm>
        </p:spPr>
        <p:txBody>
          <a:bodyPr/>
          <a:lstStyle/>
          <a:p>
            <a:r>
              <a:rPr lang="en-VN" dirty="0">
                <a:gradFill>
                  <a:gsLst>
                    <a:gs pos="0">
                      <a:srgbClr val="00C6FF"/>
                    </a:gs>
                    <a:gs pos="100000">
                      <a:srgbClr val="0072FF"/>
                    </a:gs>
                  </a:gsLst>
                  <a:lin ang="5400000" scaled="1"/>
                </a:gradFill>
              </a:rPr>
              <a:t>Consumer</a:t>
            </a:r>
          </a:p>
        </p:txBody>
      </p:sp>
      <p:sp>
        <p:nvSpPr>
          <p:cNvPr id="13" name="Content Placeholder 12">
            <a:extLst>
              <a:ext uri="{FF2B5EF4-FFF2-40B4-BE49-F238E27FC236}">
                <a16:creationId xmlns:a16="http://schemas.microsoft.com/office/drawing/2014/main" id="{94DCDE23-AAE9-0AF1-9F57-EFD03572A1ED}"/>
              </a:ext>
            </a:extLst>
          </p:cNvPr>
          <p:cNvSpPr>
            <a:spLocks noGrp="1"/>
          </p:cNvSpPr>
          <p:nvPr>
            <p:ph sz="quarter" idx="4"/>
          </p:nvPr>
        </p:nvSpPr>
        <p:spPr>
          <a:xfrm>
            <a:off x="7172851" y="2382736"/>
            <a:ext cx="3749709" cy="2504930"/>
          </a:xfrm>
        </p:spPr>
        <p:txBody>
          <a:bodyPr>
            <a:noAutofit/>
          </a:bodyPr>
          <a:lstStyle/>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item </a:t>
            </a:r>
            <a:r>
              <a:rPr lang="en-US" sz="1400" dirty="0" err="1">
                <a:latin typeface="Courier New"/>
                <a:cs typeface="Courier New"/>
                <a:sym typeface="Courier New"/>
              </a:rPr>
              <a:t>nextConsumed</a:t>
            </a:r>
            <a:r>
              <a:rPr lang="en-US" sz="1400" dirty="0">
                <a:latin typeface="Courier New"/>
                <a:cs typeface="Courier New"/>
                <a:sym typeface="Courier New"/>
              </a:rPr>
              <a:t>;</a:t>
            </a:r>
            <a:endParaRPr lang="en-US" sz="1400" dirty="0">
              <a:latin typeface="Courier New"/>
              <a:cs typeface="Courier New"/>
            </a:endParaRP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while(1){</a:t>
            </a:r>
            <a:endParaRPr lang="en-US" sz="1400" dirty="0">
              <a:latin typeface="Courier New"/>
              <a:cs typeface="Courier New"/>
            </a:endParaRP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	while(count == 0);</a:t>
            </a: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		</a:t>
            </a:r>
            <a:r>
              <a:rPr lang="en-US" sz="1400" dirty="0">
                <a:solidFill>
                  <a:schemeClr val="bg1">
                    <a:lumMod val="75000"/>
                  </a:schemeClr>
                </a:solidFill>
                <a:latin typeface="Courier New"/>
                <a:cs typeface="Courier New"/>
                <a:sym typeface="Courier New"/>
              </a:rPr>
              <a:t>/*</a:t>
            </a:r>
            <a:r>
              <a:rPr lang="en-US" sz="1400" dirty="0" err="1">
                <a:solidFill>
                  <a:schemeClr val="bg1">
                    <a:lumMod val="75000"/>
                  </a:schemeClr>
                </a:solidFill>
                <a:latin typeface="Courier New"/>
                <a:cs typeface="Courier New"/>
                <a:sym typeface="Courier New"/>
              </a:rPr>
              <a:t>khong</a:t>
            </a:r>
            <a:r>
              <a:rPr lang="en-US" sz="1400" dirty="0">
                <a:solidFill>
                  <a:schemeClr val="bg1">
                    <a:lumMod val="75000"/>
                  </a:schemeClr>
                </a:solidFill>
                <a:latin typeface="Courier New"/>
                <a:cs typeface="Courier New"/>
                <a:sym typeface="Courier New"/>
              </a:rPr>
              <a:t> lam </a:t>
            </a:r>
            <a:r>
              <a:rPr lang="en-US" sz="1400" dirty="0" err="1">
                <a:solidFill>
                  <a:schemeClr val="bg1">
                    <a:lumMod val="75000"/>
                  </a:schemeClr>
                </a:solidFill>
                <a:latin typeface="Courier New"/>
                <a:cs typeface="Courier New"/>
                <a:sym typeface="Courier New"/>
              </a:rPr>
              <a:t>gi</a:t>
            </a:r>
            <a:r>
              <a:rPr lang="en-US" sz="1400" dirty="0">
                <a:solidFill>
                  <a:schemeClr val="bg1">
                    <a:lumMod val="75000"/>
                  </a:schemeClr>
                </a:solidFill>
                <a:latin typeface="Courier New"/>
                <a:cs typeface="Courier New"/>
                <a:sym typeface="Courier New"/>
              </a:rPr>
              <a:t>*/</a:t>
            </a:r>
            <a:endParaRPr lang="en-US" sz="1400" dirty="0">
              <a:solidFill>
                <a:schemeClr val="bg1">
                  <a:lumMod val="75000"/>
                </a:schemeClr>
              </a:solidFill>
              <a:latin typeface="Courier New"/>
              <a:cs typeface="Courier New"/>
            </a:endParaRP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	</a:t>
            </a:r>
            <a:r>
              <a:rPr lang="en-US" sz="1400" dirty="0" err="1">
                <a:latin typeface="Courier New"/>
                <a:cs typeface="Courier New"/>
                <a:sym typeface="Courier New"/>
              </a:rPr>
              <a:t>nextConsumed</a:t>
            </a:r>
            <a:r>
              <a:rPr lang="en-US" sz="1400" dirty="0">
                <a:latin typeface="Courier New"/>
                <a:cs typeface="Courier New"/>
                <a:sym typeface="Courier New"/>
              </a:rPr>
              <a:t> = buffer[out];</a:t>
            </a:r>
            <a:endParaRPr lang="en-US" sz="1400" dirty="0">
              <a:latin typeface="Courier New"/>
              <a:cs typeface="Courier New"/>
            </a:endParaRP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	</a:t>
            </a:r>
            <a:r>
              <a:rPr lang="en-US" sz="1400" b="1" dirty="0">
                <a:gradFill>
                  <a:gsLst>
                    <a:gs pos="0">
                      <a:srgbClr val="FFC000"/>
                    </a:gs>
                    <a:gs pos="100000">
                      <a:srgbClr val="FF0000"/>
                    </a:gs>
                  </a:gsLst>
                  <a:lin ang="5400000" scaled="1"/>
                </a:gradFill>
                <a:latin typeface="Courier New"/>
                <a:cs typeface="Courier New"/>
                <a:sym typeface="Courier New"/>
              </a:rPr>
              <a:t>count--;</a:t>
            </a:r>
            <a:endParaRPr lang="en-US" sz="1400" b="1" dirty="0">
              <a:gradFill>
                <a:gsLst>
                  <a:gs pos="0">
                    <a:srgbClr val="FFC000"/>
                  </a:gs>
                  <a:gs pos="100000">
                    <a:srgbClr val="FF0000"/>
                  </a:gs>
                </a:gsLst>
                <a:lin ang="5400000" scaled="1"/>
              </a:gradFill>
              <a:latin typeface="Courier New"/>
              <a:cs typeface="Courier New"/>
            </a:endParaRP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	out = (out+1)%BUFFER_SIZE; }</a:t>
            </a:r>
            <a:endParaRPr lang="en-US" sz="1400" dirty="0">
              <a:latin typeface="Courier New"/>
              <a:cs typeface="Courier New"/>
            </a:endParaRPr>
          </a:p>
        </p:txBody>
      </p:sp>
      <p:sp>
        <p:nvSpPr>
          <p:cNvPr id="4" name="Footer Placeholder 3">
            <a:extLst>
              <a:ext uri="{FF2B5EF4-FFF2-40B4-BE49-F238E27FC236}">
                <a16:creationId xmlns:a16="http://schemas.microsoft.com/office/drawing/2014/main" id="{E168A927-DE5E-C491-44C8-43F07666E3D7}"/>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grpSp>
        <p:nvGrpSpPr>
          <p:cNvPr id="33" name="Group 32">
            <a:extLst>
              <a:ext uri="{FF2B5EF4-FFF2-40B4-BE49-F238E27FC236}">
                <a16:creationId xmlns:a16="http://schemas.microsoft.com/office/drawing/2014/main" id="{38FBFA21-8B7A-0803-9488-AB75FCDA44C0}"/>
              </a:ext>
            </a:extLst>
          </p:cNvPr>
          <p:cNvGrpSpPr/>
          <p:nvPr/>
        </p:nvGrpSpPr>
        <p:grpSpPr>
          <a:xfrm>
            <a:off x="4288269" y="4744941"/>
            <a:ext cx="585417" cy="562167"/>
            <a:chOff x="5510581" y="4756587"/>
            <a:chExt cx="585417" cy="562167"/>
          </a:xfrm>
        </p:grpSpPr>
        <p:sp>
          <p:nvSpPr>
            <p:cNvPr id="14" name="Rectangle 13">
              <a:extLst>
                <a:ext uri="{FF2B5EF4-FFF2-40B4-BE49-F238E27FC236}">
                  <a16:creationId xmlns:a16="http://schemas.microsoft.com/office/drawing/2014/main" id="{A6A2DEEA-9560-B231-F118-64FDFDA68B50}"/>
                </a:ext>
              </a:extLst>
            </p:cNvPr>
            <p:cNvSpPr>
              <a:spLocks noChangeAspect="1"/>
            </p:cNvSpPr>
            <p:nvPr/>
          </p:nvSpPr>
          <p:spPr>
            <a:xfrm>
              <a:off x="5609074" y="5010503"/>
              <a:ext cx="309600" cy="308251"/>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200" dirty="0">
                  <a:solidFill>
                    <a:schemeClr val="tx1"/>
                  </a:solidFill>
                  <a:latin typeface="Arial" panose="020B0604020202020204" pitchFamily="34" charset="0"/>
                  <a:cs typeface="Arial" panose="020B0604020202020204" pitchFamily="34" charset="0"/>
                </a:rPr>
                <a:t>5</a:t>
              </a:r>
            </a:p>
          </p:txBody>
        </p:sp>
        <p:sp>
          <p:nvSpPr>
            <p:cNvPr id="15" name="TextBox 14">
              <a:extLst>
                <a:ext uri="{FF2B5EF4-FFF2-40B4-BE49-F238E27FC236}">
                  <a16:creationId xmlns:a16="http://schemas.microsoft.com/office/drawing/2014/main" id="{8347AA4C-F675-EB84-C83D-6CE19DE9EC2C}"/>
                </a:ext>
              </a:extLst>
            </p:cNvPr>
            <p:cNvSpPr txBox="1"/>
            <p:nvPr/>
          </p:nvSpPr>
          <p:spPr>
            <a:xfrm>
              <a:off x="5510581" y="4756587"/>
              <a:ext cx="585417" cy="253916"/>
            </a:xfrm>
            <a:prstGeom prst="rect">
              <a:avLst/>
            </a:prstGeom>
            <a:noFill/>
          </p:spPr>
          <p:txBody>
            <a:bodyPr wrap="none" rtlCol="0">
              <a:spAutoFit/>
            </a:bodyPr>
            <a:lstStyle/>
            <a:p>
              <a:r>
                <a:rPr lang="en-VN" sz="1000" dirty="0">
                  <a:latin typeface="Courier New" panose="02070309020205020404" pitchFamily="49" charset="0"/>
                  <a:cs typeface="Courier New" panose="02070309020205020404" pitchFamily="49" charset="0"/>
                </a:rPr>
                <a:t>count</a:t>
              </a:r>
            </a:p>
          </p:txBody>
        </p:sp>
      </p:grpSp>
      <p:cxnSp>
        <p:nvCxnSpPr>
          <p:cNvPr id="19" name="Elbow Connector 18">
            <a:extLst>
              <a:ext uri="{FF2B5EF4-FFF2-40B4-BE49-F238E27FC236}">
                <a16:creationId xmlns:a16="http://schemas.microsoft.com/office/drawing/2014/main" id="{232E1ABE-BBF5-1F2F-4F82-F59CAD389439}"/>
              </a:ext>
            </a:extLst>
          </p:cNvPr>
          <p:cNvCxnSpPr>
            <a:cxnSpLocks/>
          </p:cNvCxnSpPr>
          <p:nvPr/>
        </p:nvCxnSpPr>
        <p:spPr>
          <a:xfrm>
            <a:off x="1105319" y="4165042"/>
            <a:ext cx="3182950" cy="999811"/>
          </a:xfrm>
          <a:prstGeom prst="bentConnector3">
            <a:avLst>
              <a:gd name="adj1" fmla="val -3510"/>
            </a:avLst>
          </a:prstGeom>
          <a:ln w="19050" cap="rnd">
            <a:gradFill>
              <a:gsLst>
                <a:gs pos="0">
                  <a:srgbClr val="00C6FF"/>
                </a:gs>
                <a:gs pos="100000">
                  <a:srgbClr val="0072FF"/>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58" name="Elbow Connector 57">
            <a:extLst>
              <a:ext uri="{FF2B5EF4-FFF2-40B4-BE49-F238E27FC236}">
                <a16:creationId xmlns:a16="http://schemas.microsoft.com/office/drawing/2014/main" id="{47ACEFF7-25B7-6C70-68DB-3E7DA21F2C11}"/>
              </a:ext>
            </a:extLst>
          </p:cNvPr>
          <p:cNvCxnSpPr>
            <a:cxnSpLocks/>
          </p:cNvCxnSpPr>
          <p:nvPr/>
        </p:nvCxnSpPr>
        <p:spPr>
          <a:xfrm rot="10800000" flipV="1">
            <a:off x="4765324" y="4501661"/>
            <a:ext cx="2655384" cy="663191"/>
          </a:xfrm>
          <a:prstGeom prst="bentConnector3">
            <a:avLst>
              <a:gd name="adj1" fmla="val 4401"/>
            </a:avLst>
          </a:prstGeom>
          <a:ln w="19050" cap="rnd">
            <a:gradFill>
              <a:gsLst>
                <a:gs pos="0">
                  <a:srgbClr val="FFC000"/>
                </a:gs>
                <a:gs pos="100000">
                  <a:srgbClr val="FF0000"/>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sp>
        <p:nvSpPr>
          <p:cNvPr id="80" name="Line Callout 2 79">
            <a:extLst>
              <a:ext uri="{FF2B5EF4-FFF2-40B4-BE49-F238E27FC236}">
                <a16:creationId xmlns:a16="http://schemas.microsoft.com/office/drawing/2014/main" id="{CD2FC1FD-1B53-F87C-2A50-5AF47CC793B7}"/>
              </a:ext>
            </a:extLst>
          </p:cNvPr>
          <p:cNvSpPr/>
          <p:nvPr/>
        </p:nvSpPr>
        <p:spPr>
          <a:xfrm>
            <a:off x="8562829" y="6185221"/>
            <a:ext cx="1401745" cy="296426"/>
          </a:xfrm>
          <a:prstGeom prst="borderCallout2">
            <a:avLst>
              <a:gd name="adj1" fmla="val 18750"/>
              <a:gd name="adj2" fmla="val -8333"/>
              <a:gd name="adj3" fmla="val 18750"/>
              <a:gd name="adj4" fmla="val -16667"/>
              <a:gd name="adj5" fmla="val -109534"/>
              <a:gd name="adj6" fmla="val -55049"/>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75000"/>
                    <a:lumOff val="25000"/>
                  </a:schemeClr>
                </a:solidFill>
                <a:latin typeface="Arial" panose="020B0604020202020204" pitchFamily="34" charset="0"/>
                <a:cs typeface="Arial" panose="020B0604020202020204" pitchFamily="34" charset="0"/>
              </a:rPr>
              <a:t>b</a:t>
            </a:r>
            <a:r>
              <a:rPr lang="en-VN" sz="1200" dirty="0">
                <a:solidFill>
                  <a:schemeClr val="tx1">
                    <a:lumMod val="75000"/>
                    <a:lumOff val="25000"/>
                  </a:schemeClr>
                </a:solidFill>
                <a:latin typeface="Arial" panose="020B0604020202020204" pitchFamily="34" charset="0"/>
                <a:cs typeface="Arial" panose="020B0604020202020204" pitchFamily="34" charset="0"/>
              </a:rPr>
              <a:t>ounded buffer</a:t>
            </a:r>
          </a:p>
        </p:txBody>
      </p:sp>
      <p:sp>
        <p:nvSpPr>
          <p:cNvPr id="3" name="TextBox 2">
            <a:extLst>
              <a:ext uri="{FF2B5EF4-FFF2-40B4-BE49-F238E27FC236}">
                <a16:creationId xmlns:a16="http://schemas.microsoft.com/office/drawing/2014/main" id="{4CC99245-B7CB-435C-DEF8-0D3ABFA08096}"/>
              </a:ext>
            </a:extLst>
          </p:cNvPr>
          <p:cNvSpPr txBox="1"/>
          <p:nvPr/>
        </p:nvSpPr>
        <p:spPr>
          <a:xfrm>
            <a:off x="4578154" y="5442500"/>
            <a:ext cx="690117" cy="193409"/>
          </a:xfrm>
          <a:prstGeom prst="rect">
            <a:avLst/>
          </a:prstGeom>
          <a:noFill/>
        </p:spPr>
        <p:txBody>
          <a:bodyPr wrap="none" rtlCol="0">
            <a:spAutoFit/>
          </a:bodyPr>
          <a:lstStyle/>
          <a:p>
            <a:r>
              <a:rPr lang="en-US" sz="1000" dirty="0">
                <a:latin typeface="Courier New" panose="02070309020205020404" pitchFamily="49" charset="0"/>
                <a:cs typeface="Courier New" panose="02070309020205020404" pitchFamily="49" charset="0"/>
              </a:rPr>
              <a:t>b</a:t>
            </a:r>
            <a:r>
              <a:rPr lang="en-VN" sz="1000" dirty="0">
                <a:latin typeface="Courier New" panose="02070309020205020404" pitchFamily="49" charset="0"/>
                <a:cs typeface="Courier New" panose="02070309020205020404" pitchFamily="49" charset="0"/>
              </a:rPr>
              <a:t>uffer[8]</a:t>
            </a:r>
          </a:p>
        </p:txBody>
      </p:sp>
      <p:sp>
        <p:nvSpPr>
          <p:cNvPr id="7" name="Rectangle 6">
            <a:extLst>
              <a:ext uri="{FF2B5EF4-FFF2-40B4-BE49-F238E27FC236}">
                <a16:creationId xmlns:a16="http://schemas.microsoft.com/office/drawing/2014/main" id="{C2884834-5CB7-D8CF-6549-C2B6D536E002}"/>
              </a:ext>
            </a:extLst>
          </p:cNvPr>
          <p:cNvSpPr>
            <a:spLocks noChangeAspect="1"/>
          </p:cNvSpPr>
          <p:nvPr/>
        </p:nvSpPr>
        <p:spPr>
          <a:xfrm>
            <a:off x="4693594" y="5740105"/>
            <a:ext cx="362870" cy="361289"/>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200" dirty="0">
                <a:solidFill>
                  <a:schemeClr val="tx1"/>
                </a:solidFill>
                <a:latin typeface="Arial" panose="020B0604020202020204" pitchFamily="34" charset="0"/>
                <a:cs typeface="Arial" panose="020B0604020202020204" pitchFamily="34" charset="0"/>
              </a:rPr>
              <a:t>2</a:t>
            </a:r>
          </a:p>
        </p:txBody>
      </p:sp>
      <p:sp>
        <p:nvSpPr>
          <p:cNvPr id="8" name="Rectangle 7">
            <a:extLst>
              <a:ext uri="{FF2B5EF4-FFF2-40B4-BE49-F238E27FC236}">
                <a16:creationId xmlns:a16="http://schemas.microsoft.com/office/drawing/2014/main" id="{EA668113-60A7-B5B2-4B01-1BD24E6219AF}"/>
              </a:ext>
            </a:extLst>
          </p:cNvPr>
          <p:cNvSpPr>
            <a:spLocks noChangeAspect="1"/>
          </p:cNvSpPr>
          <p:nvPr/>
        </p:nvSpPr>
        <p:spPr>
          <a:xfrm>
            <a:off x="5056464" y="5740105"/>
            <a:ext cx="362870" cy="361289"/>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200" dirty="0">
                <a:solidFill>
                  <a:schemeClr val="tx1"/>
                </a:solidFill>
                <a:latin typeface="Arial" panose="020B0604020202020204" pitchFamily="34" charset="0"/>
                <a:cs typeface="Arial" panose="020B0604020202020204" pitchFamily="34" charset="0"/>
              </a:rPr>
              <a:t>1</a:t>
            </a:r>
          </a:p>
        </p:txBody>
      </p:sp>
      <p:sp>
        <p:nvSpPr>
          <p:cNvPr id="16" name="Rectangle 15">
            <a:extLst>
              <a:ext uri="{FF2B5EF4-FFF2-40B4-BE49-F238E27FC236}">
                <a16:creationId xmlns:a16="http://schemas.microsoft.com/office/drawing/2014/main" id="{D4E8268F-4D3B-F64D-7491-A9EDD938F617}"/>
              </a:ext>
            </a:extLst>
          </p:cNvPr>
          <p:cNvSpPr>
            <a:spLocks noChangeAspect="1"/>
          </p:cNvSpPr>
          <p:nvPr/>
        </p:nvSpPr>
        <p:spPr>
          <a:xfrm>
            <a:off x="5419334" y="5740105"/>
            <a:ext cx="362870" cy="361289"/>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200" dirty="0">
                <a:solidFill>
                  <a:schemeClr val="tx1"/>
                </a:solidFill>
                <a:latin typeface="Arial" panose="020B0604020202020204" pitchFamily="34" charset="0"/>
                <a:cs typeface="Arial" panose="020B0604020202020204" pitchFamily="34" charset="0"/>
              </a:rPr>
              <a:t>4</a:t>
            </a:r>
          </a:p>
        </p:txBody>
      </p:sp>
      <p:sp>
        <p:nvSpPr>
          <p:cNvPr id="17" name="Rectangle 16">
            <a:extLst>
              <a:ext uri="{FF2B5EF4-FFF2-40B4-BE49-F238E27FC236}">
                <a16:creationId xmlns:a16="http://schemas.microsoft.com/office/drawing/2014/main" id="{EAB25C92-58C7-F0CD-435E-CEAA1F528A79}"/>
              </a:ext>
            </a:extLst>
          </p:cNvPr>
          <p:cNvSpPr>
            <a:spLocks noChangeAspect="1"/>
          </p:cNvSpPr>
          <p:nvPr/>
        </p:nvSpPr>
        <p:spPr>
          <a:xfrm>
            <a:off x="5782204" y="5740105"/>
            <a:ext cx="362870" cy="361289"/>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200" dirty="0">
                <a:solidFill>
                  <a:schemeClr val="tx1"/>
                </a:solidFill>
                <a:latin typeface="Arial" panose="020B0604020202020204" pitchFamily="34" charset="0"/>
                <a:cs typeface="Arial" panose="020B0604020202020204" pitchFamily="34" charset="0"/>
              </a:rPr>
              <a:t>5</a:t>
            </a:r>
          </a:p>
        </p:txBody>
      </p:sp>
      <p:sp>
        <p:nvSpPr>
          <p:cNvPr id="18" name="Rectangle 17">
            <a:extLst>
              <a:ext uri="{FF2B5EF4-FFF2-40B4-BE49-F238E27FC236}">
                <a16:creationId xmlns:a16="http://schemas.microsoft.com/office/drawing/2014/main" id="{2EF46A97-2212-19C0-33D5-84A9053F4673}"/>
              </a:ext>
            </a:extLst>
          </p:cNvPr>
          <p:cNvSpPr>
            <a:spLocks noChangeAspect="1"/>
          </p:cNvSpPr>
          <p:nvPr/>
        </p:nvSpPr>
        <p:spPr>
          <a:xfrm>
            <a:off x="6145074" y="5740105"/>
            <a:ext cx="362870" cy="361289"/>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200" dirty="0">
                <a:solidFill>
                  <a:schemeClr val="tx1"/>
                </a:solidFill>
                <a:latin typeface="Arial" panose="020B0604020202020204" pitchFamily="34" charset="0"/>
                <a:cs typeface="Arial" panose="020B0604020202020204" pitchFamily="34" charset="0"/>
              </a:rPr>
              <a:t>2</a:t>
            </a:r>
          </a:p>
        </p:txBody>
      </p:sp>
      <p:sp>
        <p:nvSpPr>
          <p:cNvPr id="20" name="Rectangle 19">
            <a:extLst>
              <a:ext uri="{FF2B5EF4-FFF2-40B4-BE49-F238E27FC236}">
                <a16:creationId xmlns:a16="http://schemas.microsoft.com/office/drawing/2014/main" id="{B072EC61-5946-691C-B5FD-B24DE5B7CD87}"/>
              </a:ext>
            </a:extLst>
          </p:cNvPr>
          <p:cNvSpPr>
            <a:spLocks noChangeAspect="1"/>
          </p:cNvSpPr>
          <p:nvPr/>
        </p:nvSpPr>
        <p:spPr>
          <a:xfrm>
            <a:off x="6507944" y="5740105"/>
            <a:ext cx="362870" cy="361289"/>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200" dirty="0">
                <a:solidFill>
                  <a:schemeClr val="tx1"/>
                </a:solidFill>
                <a:latin typeface="Arial" panose="020B0604020202020204" pitchFamily="34" charset="0"/>
                <a:cs typeface="Arial" panose="020B0604020202020204" pitchFamily="34" charset="0"/>
              </a:rPr>
              <a:t>3</a:t>
            </a:r>
          </a:p>
        </p:txBody>
      </p:sp>
      <p:sp>
        <p:nvSpPr>
          <p:cNvPr id="21" name="Rectangle 20">
            <a:extLst>
              <a:ext uri="{FF2B5EF4-FFF2-40B4-BE49-F238E27FC236}">
                <a16:creationId xmlns:a16="http://schemas.microsoft.com/office/drawing/2014/main" id="{0BE9AF22-2FBB-19DE-4BFF-09DD117E7A34}"/>
              </a:ext>
            </a:extLst>
          </p:cNvPr>
          <p:cNvSpPr>
            <a:spLocks noChangeAspect="1"/>
          </p:cNvSpPr>
          <p:nvPr/>
        </p:nvSpPr>
        <p:spPr>
          <a:xfrm>
            <a:off x="6870814" y="5740105"/>
            <a:ext cx="362870" cy="361289"/>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200" dirty="0">
                <a:solidFill>
                  <a:schemeClr val="tx1"/>
                </a:solidFill>
                <a:latin typeface="Arial" panose="020B0604020202020204" pitchFamily="34" charset="0"/>
                <a:cs typeface="Arial" panose="020B0604020202020204" pitchFamily="34" charset="0"/>
              </a:rPr>
              <a:t>7</a:t>
            </a:r>
          </a:p>
        </p:txBody>
      </p:sp>
      <p:sp>
        <p:nvSpPr>
          <p:cNvPr id="22" name="Rectangle 21">
            <a:extLst>
              <a:ext uri="{FF2B5EF4-FFF2-40B4-BE49-F238E27FC236}">
                <a16:creationId xmlns:a16="http://schemas.microsoft.com/office/drawing/2014/main" id="{3E88D4D6-25D5-CD60-F465-3B2157007CE4}"/>
              </a:ext>
            </a:extLst>
          </p:cNvPr>
          <p:cNvSpPr>
            <a:spLocks noChangeAspect="1"/>
          </p:cNvSpPr>
          <p:nvPr/>
        </p:nvSpPr>
        <p:spPr>
          <a:xfrm>
            <a:off x="7233684" y="5740105"/>
            <a:ext cx="362870" cy="361289"/>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200" dirty="0">
                <a:solidFill>
                  <a:schemeClr val="tx1"/>
                </a:solidFill>
                <a:latin typeface="Arial" panose="020B0604020202020204" pitchFamily="34" charset="0"/>
                <a:cs typeface="Arial" panose="020B0604020202020204" pitchFamily="34" charset="0"/>
              </a:rPr>
              <a:t>4</a:t>
            </a:r>
          </a:p>
        </p:txBody>
      </p:sp>
    </p:spTree>
    <p:extLst>
      <p:ext uri="{BB962C8B-B14F-4D97-AF65-F5344CB8AC3E}">
        <p14:creationId xmlns:p14="http://schemas.microsoft.com/office/powerpoint/2010/main" val="129768823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DDE85-BA82-4B6C-9345-DCA203E8C260}"/>
              </a:ext>
            </a:extLst>
          </p:cNvPr>
          <p:cNvSpPr>
            <a:spLocks noGrp="1"/>
          </p:cNvSpPr>
          <p:nvPr>
            <p:ph type="title"/>
          </p:nvPr>
        </p:nvSpPr>
        <p:spPr/>
        <p:txBody>
          <a:bodyPr/>
          <a:lstStyle/>
          <a:p>
            <a:r>
              <a:rPr lang="en-VN" dirty="0"/>
              <a:t>5.1.1. Bài toán Producer vs. Consumer</a:t>
            </a:r>
          </a:p>
        </p:txBody>
      </p:sp>
      <p:sp>
        <p:nvSpPr>
          <p:cNvPr id="10" name="Text Placeholder 9">
            <a:extLst>
              <a:ext uri="{FF2B5EF4-FFF2-40B4-BE49-F238E27FC236}">
                <a16:creationId xmlns:a16="http://schemas.microsoft.com/office/drawing/2014/main" id="{D36C2791-353C-4886-B133-B9C5BF024706}"/>
              </a:ext>
            </a:extLst>
          </p:cNvPr>
          <p:cNvSpPr>
            <a:spLocks noGrp="1"/>
          </p:cNvSpPr>
          <p:nvPr>
            <p:ph type="body" idx="1"/>
          </p:nvPr>
        </p:nvSpPr>
        <p:spPr>
          <a:xfrm>
            <a:off x="839789" y="1767458"/>
            <a:ext cx="3099166" cy="823912"/>
          </a:xfrm>
        </p:spPr>
        <p:txBody>
          <a:bodyPr/>
          <a:lstStyle/>
          <a:p>
            <a:r>
              <a:rPr lang="en-US" dirty="0">
                <a:gradFill>
                  <a:gsLst>
                    <a:gs pos="0">
                      <a:srgbClr val="00C6FF"/>
                    </a:gs>
                    <a:gs pos="100000">
                      <a:srgbClr val="0072FF"/>
                    </a:gs>
                  </a:gsLst>
                  <a:lin ang="5400000" scaled="1"/>
                </a:gradFill>
              </a:rPr>
              <a:t>c</a:t>
            </a:r>
            <a:r>
              <a:rPr lang="en-VN" dirty="0">
                <a:gradFill>
                  <a:gsLst>
                    <a:gs pos="0">
                      <a:srgbClr val="00C6FF"/>
                    </a:gs>
                    <a:gs pos="100000">
                      <a:srgbClr val="0072FF"/>
                    </a:gs>
                  </a:gsLst>
                  <a:lin ang="5400000" scaled="1"/>
                </a:gradFill>
              </a:rPr>
              <a:t>ount++</a:t>
            </a:r>
          </a:p>
        </p:txBody>
      </p:sp>
      <p:sp>
        <p:nvSpPr>
          <p:cNvPr id="11" name="Content Placeholder 10">
            <a:extLst>
              <a:ext uri="{FF2B5EF4-FFF2-40B4-BE49-F238E27FC236}">
                <a16:creationId xmlns:a16="http://schemas.microsoft.com/office/drawing/2014/main" id="{6FC56019-2890-8349-1DA4-69EDAB7E095D}"/>
              </a:ext>
            </a:extLst>
          </p:cNvPr>
          <p:cNvSpPr>
            <a:spLocks noGrp="1"/>
          </p:cNvSpPr>
          <p:nvPr>
            <p:ph sz="half" idx="2"/>
          </p:nvPr>
        </p:nvSpPr>
        <p:spPr>
          <a:xfrm>
            <a:off x="839789" y="2755382"/>
            <a:ext cx="2693455" cy="1162830"/>
          </a:xfrm>
        </p:spPr>
        <p:txBody>
          <a:bodyPr>
            <a:normAutofit/>
          </a:bodyPr>
          <a:lstStyle/>
          <a:p>
            <a:pPr marL="0" indent="0">
              <a:buNone/>
            </a:pPr>
            <a:r>
              <a:rPr lang="en-US" sz="1400" dirty="0">
                <a:latin typeface="Courier New" panose="02070309020205020404" pitchFamily="49" charset="0"/>
                <a:cs typeface="Courier New" panose="02070309020205020404" pitchFamily="49" charset="0"/>
              </a:rPr>
              <a:t>Load:	reg1 = count</a:t>
            </a:r>
          </a:p>
          <a:p>
            <a:pPr marL="0" indent="0">
              <a:buNone/>
            </a:pPr>
            <a:r>
              <a:rPr lang="en-US" sz="1400" dirty="0">
                <a:latin typeface="Courier New" panose="02070309020205020404" pitchFamily="49" charset="0"/>
                <a:cs typeface="Courier New" panose="02070309020205020404" pitchFamily="49" charset="0"/>
              </a:rPr>
              <a:t>Inc:	reg1 = reg1 + 1</a:t>
            </a:r>
          </a:p>
          <a:p>
            <a:pPr marL="0" indent="0">
              <a:buNone/>
            </a:pPr>
            <a:r>
              <a:rPr lang="en-US" sz="1400" dirty="0">
                <a:latin typeface="Courier New" panose="02070309020205020404" pitchFamily="49" charset="0"/>
                <a:cs typeface="Courier New" panose="02070309020205020404" pitchFamily="49" charset="0"/>
              </a:rPr>
              <a:t>Store:	count = reg1</a:t>
            </a:r>
            <a:endParaRPr lang="en-VN" sz="1400" dirty="0">
              <a:latin typeface="Courier New" panose="02070309020205020404" pitchFamily="49" charset="0"/>
              <a:cs typeface="Courier New" panose="02070309020205020404" pitchFamily="49" charset="0"/>
            </a:endParaRPr>
          </a:p>
        </p:txBody>
      </p:sp>
      <p:sp>
        <p:nvSpPr>
          <p:cNvPr id="12" name="Text Placeholder 11">
            <a:extLst>
              <a:ext uri="{FF2B5EF4-FFF2-40B4-BE49-F238E27FC236}">
                <a16:creationId xmlns:a16="http://schemas.microsoft.com/office/drawing/2014/main" id="{360DA817-D232-22A4-FD64-AA7730F56849}"/>
              </a:ext>
            </a:extLst>
          </p:cNvPr>
          <p:cNvSpPr>
            <a:spLocks noGrp="1"/>
          </p:cNvSpPr>
          <p:nvPr>
            <p:ph type="body" sz="quarter" idx="3"/>
          </p:nvPr>
        </p:nvSpPr>
        <p:spPr>
          <a:xfrm>
            <a:off x="3938955" y="1767458"/>
            <a:ext cx="3114429" cy="823912"/>
          </a:xfrm>
        </p:spPr>
        <p:txBody>
          <a:bodyPr>
            <a:normAutofit/>
          </a:bodyPr>
          <a:lstStyle/>
          <a:p>
            <a:r>
              <a:rPr lang="en-US" dirty="0">
                <a:gradFill>
                  <a:gsLst>
                    <a:gs pos="0">
                      <a:srgbClr val="FFC000"/>
                    </a:gs>
                    <a:gs pos="100000">
                      <a:srgbClr val="FF0000"/>
                    </a:gs>
                  </a:gsLst>
                  <a:lin ang="5400000" scaled="1"/>
                </a:gradFill>
              </a:rPr>
              <a:t>c</a:t>
            </a:r>
            <a:r>
              <a:rPr lang="en-VN" dirty="0">
                <a:gradFill>
                  <a:gsLst>
                    <a:gs pos="0">
                      <a:srgbClr val="FFC000"/>
                    </a:gs>
                    <a:gs pos="100000">
                      <a:srgbClr val="FF0000"/>
                    </a:gs>
                  </a:gsLst>
                  <a:lin ang="5400000" scaled="1"/>
                </a:gradFill>
              </a:rPr>
              <a:t>ount--</a:t>
            </a:r>
          </a:p>
        </p:txBody>
      </p:sp>
      <p:sp>
        <p:nvSpPr>
          <p:cNvPr id="13" name="Content Placeholder 12">
            <a:extLst>
              <a:ext uri="{FF2B5EF4-FFF2-40B4-BE49-F238E27FC236}">
                <a16:creationId xmlns:a16="http://schemas.microsoft.com/office/drawing/2014/main" id="{94DCDE23-AAE9-0AF1-9F57-EFD03572A1ED}"/>
              </a:ext>
            </a:extLst>
          </p:cNvPr>
          <p:cNvSpPr>
            <a:spLocks noGrp="1"/>
          </p:cNvSpPr>
          <p:nvPr>
            <p:ph sz="quarter" idx="4"/>
          </p:nvPr>
        </p:nvSpPr>
        <p:spPr>
          <a:xfrm>
            <a:off x="3938956" y="2755382"/>
            <a:ext cx="2706720" cy="1162830"/>
          </a:xfrm>
        </p:spPr>
        <p:txBody>
          <a:bodyPr>
            <a:normAutofit/>
          </a:bodyPr>
          <a:lstStyle/>
          <a:p>
            <a:pPr marL="0" indent="0">
              <a:buNone/>
            </a:pPr>
            <a:r>
              <a:rPr lang="en-US" sz="1400" dirty="0">
                <a:latin typeface="Courier New" panose="02070309020205020404" pitchFamily="49" charset="0"/>
                <a:cs typeface="Courier New" panose="02070309020205020404" pitchFamily="49" charset="0"/>
              </a:rPr>
              <a:t>Load:	reg2 = count</a:t>
            </a:r>
          </a:p>
          <a:p>
            <a:pPr marL="0" indent="0">
              <a:buNone/>
            </a:pPr>
            <a:r>
              <a:rPr lang="en-US" sz="1400" dirty="0">
                <a:latin typeface="Courier New" panose="02070309020205020404" pitchFamily="49" charset="0"/>
                <a:cs typeface="Courier New" panose="02070309020205020404" pitchFamily="49" charset="0"/>
              </a:rPr>
              <a:t>Dec:	reg2 = reg1 - 1</a:t>
            </a:r>
          </a:p>
          <a:p>
            <a:pPr marL="0" indent="0">
              <a:buNone/>
            </a:pPr>
            <a:r>
              <a:rPr lang="en-US" sz="1400" dirty="0">
                <a:latin typeface="Courier New" panose="02070309020205020404" pitchFamily="49" charset="0"/>
                <a:cs typeface="Courier New" panose="02070309020205020404" pitchFamily="49" charset="0"/>
              </a:rPr>
              <a:t>Store:	count = reg2</a:t>
            </a:r>
            <a:endParaRPr lang="en-VN" sz="1400" dirty="0">
              <a:latin typeface="Courier New" panose="02070309020205020404" pitchFamily="49" charset="0"/>
              <a:cs typeface="Courier New" panose="02070309020205020404" pitchFamily="49" charset="0"/>
            </a:endParaRPr>
          </a:p>
        </p:txBody>
      </p:sp>
      <p:sp>
        <p:nvSpPr>
          <p:cNvPr id="4" name="Footer Placeholder 3">
            <a:extLst>
              <a:ext uri="{FF2B5EF4-FFF2-40B4-BE49-F238E27FC236}">
                <a16:creationId xmlns:a16="http://schemas.microsoft.com/office/drawing/2014/main" id="{E168A927-DE5E-C491-44C8-43F07666E3D7}"/>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14" name="Rectangle 13">
            <a:extLst>
              <a:ext uri="{FF2B5EF4-FFF2-40B4-BE49-F238E27FC236}">
                <a16:creationId xmlns:a16="http://schemas.microsoft.com/office/drawing/2014/main" id="{A6A2DEEA-9560-B231-F118-64FDFDA68B50}"/>
              </a:ext>
            </a:extLst>
          </p:cNvPr>
          <p:cNvSpPr/>
          <p:nvPr/>
        </p:nvSpPr>
        <p:spPr>
          <a:xfrm>
            <a:off x="2928298" y="4126014"/>
            <a:ext cx="1291213" cy="447152"/>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solidFill>
                  <a:schemeClr val="tx1"/>
                </a:solidFill>
                <a:latin typeface="Arial" panose="020B0604020202020204" pitchFamily="34" charset="0"/>
                <a:cs typeface="Arial" panose="020B0604020202020204" pitchFamily="34" charset="0"/>
              </a:rPr>
              <a:t>5</a:t>
            </a:r>
          </a:p>
        </p:txBody>
      </p:sp>
      <p:sp>
        <p:nvSpPr>
          <p:cNvPr id="15" name="TextBox 14">
            <a:extLst>
              <a:ext uri="{FF2B5EF4-FFF2-40B4-BE49-F238E27FC236}">
                <a16:creationId xmlns:a16="http://schemas.microsoft.com/office/drawing/2014/main" id="{8347AA4C-F675-EB84-C83D-6CE19DE9EC2C}"/>
              </a:ext>
            </a:extLst>
          </p:cNvPr>
          <p:cNvSpPr txBox="1"/>
          <p:nvPr/>
        </p:nvSpPr>
        <p:spPr>
          <a:xfrm>
            <a:off x="2818603" y="3879477"/>
            <a:ext cx="609462" cy="261610"/>
          </a:xfrm>
          <a:prstGeom prst="rect">
            <a:avLst/>
          </a:prstGeom>
          <a:noFill/>
        </p:spPr>
        <p:txBody>
          <a:bodyPr wrap="none" rtlCol="0">
            <a:spAutoFit/>
          </a:bodyPr>
          <a:lstStyle/>
          <a:p>
            <a:r>
              <a:rPr lang="en-VN" sz="1100" dirty="0">
                <a:latin typeface="Courier New" panose="02070309020205020404" pitchFamily="49" charset="0"/>
                <a:cs typeface="Courier New" panose="02070309020205020404" pitchFamily="49" charset="0"/>
              </a:rPr>
              <a:t>count</a:t>
            </a:r>
          </a:p>
        </p:txBody>
      </p:sp>
      <p:cxnSp>
        <p:nvCxnSpPr>
          <p:cNvPr id="19" name="Elbow Connector 18">
            <a:extLst>
              <a:ext uri="{FF2B5EF4-FFF2-40B4-BE49-F238E27FC236}">
                <a16:creationId xmlns:a16="http://schemas.microsoft.com/office/drawing/2014/main" id="{232E1ABE-BBF5-1F2F-4F82-F59CAD389439}"/>
              </a:ext>
            </a:extLst>
          </p:cNvPr>
          <p:cNvCxnSpPr>
            <a:cxnSpLocks/>
          </p:cNvCxnSpPr>
          <p:nvPr/>
        </p:nvCxnSpPr>
        <p:spPr>
          <a:xfrm>
            <a:off x="1823779" y="3910189"/>
            <a:ext cx="994823" cy="447150"/>
          </a:xfrm>
          <a:prstGeom prst="bentConnector3">
            <a:avLst>
              <a:gd name="adj1" fmla="val 2"/>
            </a:avLst>
          </a:prstGeom>
          <a:ln w="19050" cap="rnd">
            <a:gradFill>
              <a:gsLst>
                <a:gs pos="0">
                  <a:srgbClr val="00C6FF"/>
                </a:gs>
                <a:gs pos="100000">
                  <a:srgbClr val="0072FF"/>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a:extLst>
              <a:ext uri="{FF2B5EF4-FFF2-40B4-BE49-F238E27FC236}">
                <a16:creationId xmlns:a16="http://schemas.microsoft.com/office/drawing/2014/main" id="{13F710BD-2719-8F02-E9B3-65B498741AE4}"/>
              </a:ext>
            </a:extLst>
          </p:cNvPr>
          <p:cNvCxnSpPr>
            <a:cxnSpLocks/>
          </p:cNvCxnSpPr>
          <p:nvPr/>
        </p:nvCxnSpPr>
        <p:spPr>
          <a:xfrm rot="10800000" flipV="1">
            <a:off x="4326937" y="3899588"/>
            <a:ext cx="997200" cy="450000"/>
          </a:xfrm>
          <a:prstGeom prst="bentConnector3">
            <a:avLst>
              <a:gd name="adj1" fmla="val -44"/>
            </a:avLst>
          </a:prstGeom>
          <a:ln w="19050" cap="rnd">
            <a:gradFill>
              <a:gsLst>
                <a:gs pos="0">
                  <a:srgbClr val="FFC000"/>
                </a:gs>
                <a:gs pos="100000">
                  <a:srgbClr val="FF0000"/>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sp>
        <p:nvSpPr>
          <p:cNvPr id="3" name="Rounded Rectangle 2">
            <a:extLst>
              <a:ext uri="{FF2B5EF4-FFF2-40B4-BE49-F238E27FC236}">
                <a16:creationId xmlns:a16="http://schemas.microsoft.com/office/drawing/2014/main" id="{FFE2CF4A-4D74-490B-8B16-D83843776056}"/>
              </a:ext>
            </a:extLst>
          </p:cNvPr>
          <p:cNvSpPr/>
          <p:nvPr/>
        </p:nvSpPr>
        <p:spPr>
          <a:xfrm>
            <a:off x="6965261" y="2714463"/>
            <a:ext cx="3861837" cy="1613018"/>
          </a:xfrm>
          <a:prstGeom prst="roundRect">
            <a:avLst>
              <a:gd name="adj" fmla="val 1864"/>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b="1" dirty="0">
                <a:latin typeface="Arial" panose="020B0604020202020204" pitchFamily="34" charset="0"/>
                <a:cs typeface="Arial" panose="020B0604020202020204" pitchFamily="34" charset="0"/>
              </a:rPr>
              <a:t>Q</a:t>
            </a:r>
            <a:r>
              <a:rPr lang="en-VN" sz="1400" b="1" dirty="0">
                <a:latin typeface="Arial" panose="020B0604020202020204" pitchFamily="34" charset="0"/>
                <a:cs typeface="Arial" panose="020B0604020202020204" pitchFamily="34" charset="0"/>
              </a:rPr>
              <a:t>uantum = 3 cycles</a:t>
            </a:r>
          </a:p>
          <a:p>
            <a:pPr algn="just"/>
            <a:endParaRPr lang="en-VN" sz="1400" dirty="0">
              <a:latin typeface="Arial" panose="020B0604020202020204" pitchFamily="34" charset="0"/>
              <a:cs typeface="Arial" panose="020B0604020202020204" pitchFamily="34" charset="0"/>
            </a:endParaRPr>
          </a:p>
          <a:p>
            <a:pPr algn="just"/>
            <a:r>
              <a:rPr lang="en-VN" sz="1050" dirty="0">
                <a:latin typeface="Courier New" panose="02070309020205020404" pitchFamily="49" charset="0"/>
                <a:cs typeface="Courier New" panose="02070309020205020404" pitchFamily="49" charset="0"/>
              </a:rPr>
              <a:t>T1 | Produce</a:t>
            </a:r>
            <a:r>
              <a:rPr lang="en-US" sz="1050" dirty="0">
                <a:latin typeface="Courier New" panose="02070309020205020404" pitchFamily="49" charset="0"/>
                <a:cs typeface="Courier New" panose="02070309020205020404" pitchFamily="49" charset="0"/>
              </a:rPr>
              <a:t>r</a:t>
            </a:r>
            <a:r>
              <a:rPr lang="en-VN" sz="1050" dirty="0">
                <a:latin typeface="Courier New" panose="02070309020205020404" pitchFamily="49" charset="0"/>
                <a:cs typeface="Courier New" panose="02070309020205020404" pitchFamily="49" charset="0"/>
              </a:rPr>
              <a:t>: reg1 = count	(reg1 = 5)</a:t>
            </a:r>
          </a:p>
          <a:p>
            <a:pPr algn="just"/>
            <a:r>
              <a:rPr lang="en-VN" sz="1050" dirty="0">
                <a:latin typeface="Courier New" panose="02070309020205020404" pitchFamily="49" charset="0"/>
                <a:cs typeface="Courier New" panose="02070309020205020404" pitchFamily="49" charset="0"/>
              </a:rPr>
              <a:t>T2 | Produce</a:t>
            </a:r>
            <a:r>
              <a:rPr lang="en-US" sz="1050" dirty="0">
                <a:latin typeface="Courier New" panose="02070309020205020404" pitchFamily="49" charset="0"/>
                <a:cs typeface="Courier New" panose="02070309020205020404" pitchFamily="49" charset="0"/>
              </a:rPr>
              <a:t>r</a:t>
            </a:r>
            <a:r>
              <a:rPr lang="en-VN" sz="1050" dirty="0">
                <a:latin typeface="Courier New" panose="02070309020205020404" pitchFamily="49" charset="0"/>
                <a:cs typeface="Courier New" panose="02070309020205020404" pitchFamily="49" charset="0"/>
              </a:rPr>
              <a:t>: reg1 = reg1 + 1	(reg1 = 6)</a:t>
            </a:r>
          </a:p>
          <a:p>
            <a:pPr algn="just"/>
            <a:r>
              <a:rPr lang="en-VN" sz="1050" dirty="0">
                <a:latin typeface="Courier New" panose="02070309020205020404" pitchFamily="49" charset="0"/>
                <a:cs typeface="Courier New" panose="02070309020205020404" pitchFamily="49" charset="0"/>
              </a:rPr>
              <a:t>T3 | Produce</a:t>
            </a:r>
            <a:r>
              <a:rPr lang="en-US" sz="1050" dirty="0">
                <a:latin typeface="Courier New" panose="02070309020205020404" pitchFamily="49" charset="0"/>
                <a:cs typeface="Courier New" panose="02070309020205020404" pitchFamily="49" charset="0"/>
              </a:rPr>
              <a:t>r</a:t>
            </a:r>
            <a:r>
              <a:rPr lang="en-VN" sz="1050" dirty="0">
                <a:latin typeface="Courier New" panose="02070309020205020404" pitchFamily="49" charset="0"/>
                <a:cs typeface="Courier New" panose="02070309020205020404" pitchFamily="49" charset="0"/>
              </a:rPr>
              <a:t>: count = reg1	(count = 6)</a:t>
            </a:r>
          </a:p>
          <a:p>
            <a:pPr algn="just"/>
            <a:r>
              <a:rPr lang="en-VN" sz="1050" dirty="0">
                <a:latin typeface="Courier New" panose="02070309020205020404" pitchFamily="49" charset="0"/>
                <a:cs typeface="Courier New" panose="02070309020205020404" pitchFamily="49" charset="0"/>
              </a:rPr>
              <a:t>T4 | Consume</a:t>
            </a:r>
            <a:r>
              <a:rPr lang="en-US" sz="1050" dirty="0">
                <a:latin typeface="Courier New" panose="02070309020205020404" pitchFamily="49" charset="0"/>
                <a:cs typeface="Courier New" panose="02070309020205020404" pitchFamily="49" charset="0"/>
              </a:rPr>
              <a:t>r</a:t>
            </a:r>
            <a:r>
              <a:rPr lang="en-VN" sz="1050" dirty="0">
                <a:latin typeface="Courier New" panose="02070309020205020404" pitchFamily="49" charset="0"/>
                <a:cs typeface="Courier New" panose="02070309020205020404" pitchFamily="49" charset="0"/>
              </a:rPr>
              <a:t>: reg2 = count	(reg2 = 6)</a:t>
            </a:r>
          </a:p>
          <a:p>
            <a:pPr algn="just"/>
            <a:r>
              <a:rPr lang="en-VN" sz="1050" dirty="0">
                <a:latin typeface="Courier New" panose="02070309020205020404" pitchFamily="49" charset="0"/>
                <a:cs typeface="Courier New" panose="02070309020205020404" pitchFamily="49" charset="0"/>
              </a:rPr>
              <a:t>T5 | Consume</a:t>
            </a:r>
            <a:r>
              <a:rPr lang="en-US" sz="1050" dirty="0">
                <a:latin typeface="Courier New" panose="02070309020205020404" pitchFamily="49" charset="0"/>
                <a:cs typeface="Courier New" panose="02070309020205020404" pitchFamily="49" charset="0"/>
              </a:rPr>
              <a:t>r</a:t>
            </a:r>
            <a:r>
              <a:rPr lang="en-VN" sz="1050" dirty="0">
                <a:latin typeface="Courier New" panose="02070309020205020404" pitchFamily="49" charset="0"/>
                <a:cs typeface="Courier New" panose="02070309020205020404" pitchFamily="49" charset="0"/>
              </a:rPr>
              <a:t>: reg2 = reg1 – 1	(reg2 = 5)</a:t>
            </a:r>
          </a:p>
          <a:p>
            <a:pPr algn="just"/>
            <a:r>
              <a:rPr lang="en-VN" sz="1050" dirty="0">
                <a:latin typeface="Courier New" panose="02070309020205020404" pitchFamily="49" charset="0"/>
                <a:cs typeface="Courier New" panose="02070309020205020404" pitchFamily="49" charset="0"/>
              </a:rPr>
              <a:t>T6 | Consume</a:t>
            </a:r>
            <a:r>
              <a:rPr lang="en-US" sz="1050" dirty="0">
                <a:latin typeface="Courier New" panose="02070309020205020404" pitchFamily="49" charset="0"/>
                <a:cs typeface="Courier New" panose="02070309020205020404" pitchFamily="49" charset="0"/>
              </a:rPr>
              <a:t>r</a:t>
            </a:r>
            <a:r>
              <a:rPr lang="en-VN" sz="1050" dirty="0">
                <a:latin typeface="Courier New" panose="02070309020205020404" pitchFamily="49" charset="0"/>
                <a:cs typeface="Courier New" panose="02070309020205020404" pitchFamily="49" charset="0"/>
              </a:rPr>
              <a:t>: count = reg2	(count = 5)</a:t>
            </a:r>
          </a:p>
        </p:txBody>
      </p:sp>
      <p:sp>
        <p:nvSpPr>
          <p:cNvPr id="7" name="Rounded Rectangle 6">
            <a:extLst>
              <a:ext uri="{FF2B5EF4-FFF2-40B4-BE49-F238E27FC236}">
                <a16:creationId xmlns:a16="http://schemas.microsoft.com/office/drawing/2014/main" id="{ADF33DA3-F839-20E1-1816-0B2F2B4E2FBF}"/>
              </a:ext>
            </a:extLst>
          </p:cNvPr>
          <p:cNvSpPr/>
          <p:nvPr/>
        </p:nvSpPr>
        <p:spPr>
          <a:xfrm>
            <a:off x="6965261" y="4437250"/>
            <a:ext cx="3861837" cy="1613019"/>
          </a:xfrm>
          <a:prstGeom prst="roundRect">
            <a:avLst>
              <a:gd name="adj" fmla="val 1864"/>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b="1" dirty="0">
                <a:latin typeface="Arial" panose="020B0604020202020204" pitchFamily="34" charset="0"/>
                <a:cs typeface="Arial" panose="020B0604020202020204" pitchFamily="34" charset="0"/>
              </a:rPr>
              <a:t>Q</a:t>
            </a:r>
            <a:r>
              <a:rPr lang="en-VN" sz="1400" b="1" dirty="0">
                <a:latin typeface="Arial" panose="020B0604020202020204" pitchFamily="34" charset="0"/>
                <a:cs typeface="Arial" panose="020B0604020202020204" pitchFamily="34" charset="0"/>
              </a:rPr>
              <a:t>uantum = 2 cycles</a:t>
            </a:r>
          </a:p>
          <a:p>
            <a:pPr algn="just"/>
            <a:endParaRPr lang="en-VN" sz="1400" dirty="0">
              <a:latin typeface="Arial" panose="020B0604020202020204" pitchFamily="34" charset="0"/>
              <a:cs typeface="Arial" panose="020B0604020202020204" pitchFamily="34" charset="0"/>
            </a:endParaRPr>
          </a:p>
          <a:p>
            <a:pPr algn="just"/>
            <a:r>
              <a:rPr lang="en-VN" sz="1050" dirty="0">
                <a:latin typeface="Courier New" panose="02070309020205020404" pitchFamily="49" charset="0"/>
                <a:cs typeface="Courier New" panose="02070309020205020404" pitchFamily="49" charset="0"/>
              </a:rPr>
              <a:t>T1 | Produce</a:t>
            </a:r>
            <a:r>
              <a:rPr lang="en-US" sz="1050" dirty="0">
                <a:latin typeface="Courier New" panose="02070309020205020404" pitchFamily="49" charset="0"/>
                <a:cs typeface="Courier New" panose="02070309020205020404" pitchFamily="49" charset="0"/>
              </a:rPr>
              <a:t>r</a:t>
            </a:r>
            <a:r>
              <a:rPr lang="en-VN" sz="1050" dirty="0">
                <a:latin typeface="Courier New" panose="02070309020205020404" pitchFamily="49" charset="0"/>
                <a:cs typeface="Courier New" panose="02070309020205020404" pitchFamily="49" charset="0"/>
              </a:rPr>
              <a:t>: reg1 = count	(reg1 = 5)</a:t>
            </a:r>
          </a:p>
          <a:p>
            <a:pPr algn="just"/>
            <a:r>
              <a:rPr lang="en-VN" sz="1050" dirty="0">
                <a:latin typeface="Courier New" panose="02070309020205020404" pitchFamily="49" charset="0"/>
                <a:cs typeface="Courier New" panose="02070309020205020404" pitchFamily="49" charset="0"/>
              </a:rPr>
              <a:t>T2 | Produce</a:t>
            </a:r>
            <a:r>
              <a:rPr lang="en-US" sz="1050" dirty="0">
                <a:latin typeface="Courier New" panose="02070309020205020404" pitchFamily="49" charset="0"/>
                <a:cs typeface="Courier New" panose="02070309020205020404" pitchFamily="49" charset="0"/>
              </a:rPr>
              <a:t>r</a:t>
            </a:r>
            <a:r>
              <a:rPr lang="en-VN" sz="1050" dirty="0">
                <a:latin typeface="Courier New" panose="02070309020205020404" pitchFamily="49" charset="0"/>
                <a:cs typeface="Courier New" panose="02070309020205020404" pitchFamily="49" charset="0"/>
              </a:rPr>
              <a:t>: reg1 = reg1 + 1	(reg1 = 6)</a:t>
            </a:r>
          </a:p>
          <a:p>
            <a:pPr algn="just"/>
            <a:r>
              <a:rPr lang="en-VN" sz="1050" dirty="0">
                <a:latin typeface="Courier New" panose="02070309020205020404" pitchFamily="49" charset="0"/>
                <a:cs typeface="Courier New" panose="02070309020205020404" pitchFamily="49" charset="0"/>
              </a:rPr>
              <a:t>T3 | Consume</a:t>
            </a:r>
            <a:r>
              <a:rPr lang="en-US" sz="1050" dirty="0">
                <a:latin typeface="Courier New" panose="02070309020205020404" pitchFamily="49" charset="0"/>
                <a:cs typeface="Courier New" panose="02070309020205020404" pitchFamily="49" charset="0"/>
              </a:rPr>
              <a:t>r</a:t>
            </a:r>
            <a:r>
              <a:rPr lang="en-VN" sz="1050" dirty="0">
                <a:latin typeface="Courier New" panose="02070309020205020404" pitchFamily="49" charset="0"/>
                <a:cs typeface="Courier New" panose="02070309020205020404" pitchFamily="49" charset="0"/>
              </a:rPr>
              <a:t>: reg2 = count	(reg2 = 5)</a:t>
            </a:r>
          </a:p>
          <a:p>
            <a:pPr algn="just"/>
            <a:r>
              <a:rPr lang="en-VN" sz="1050" dirty="0">
                <a:latin typeface="Courier New" panose="02070309020205020404" pitchFamily="49" charset="0"/>
                <a:cs typeface="Courier New" panose="02070309020205020404" pitchFamily="49" charset="0"/>
              </a:rPr>
              <a:t>T4 | Consume</a:t>
            </a:r>
            <a:r>
              <a:rPr lang="en-US" sz="1050" dirty="0">
                <a:latin typeface="Courier New" panose="02070309020205020404" pitchFamily="49" charset="0"/>
                <a:cs typeface="Courier New" panose="02070309020205020404" pitchFamily="49" charset="0"/>
              </a:rPr>
              <a:t>r</a:t>
            </a:r>
            <a:r>
              <a:rPr lang="en-VN" sz="1050" dirty="0">
                <a:latin typeface="Courier New" panose="02070309020205020404" pitchFamily="49" charset="0"/>
                <a:cs typeface="Courier New" panose="02070309020205020404" pitchFamily="49" charset="0"/>
              </a:rPr>
              <a:t>: reg2 = reg1 – 1	(reg2 = 4)</a:t>
            </a:r>
          </a:p>
          <a:p>
            <a:pPr algn="just"/>
            <a:r>
              <a:rPr lang="en-VN" sz="1050" dirty="0">
                <a:latin typeface="Courier New" panose="02070309020205020404" pitchFamily="49" charset="0"/>
                <a:cs typeface="Courier New" panose="02070309020205020404" pitchFamily="49" charset="0"/>
              </a:rPr>
              <a:t>T5 | Produce</a:t>
            </a:r>
            <a:r>
              <a:rPr lang="en-US" sz="1050" dirty="0">
                <a:latin typeface="Courier New" panose="02070309020205020404" pitchFamily="49" charset="0"/>
                <a:cs typeface="Courier New" panose="02070309020205020404" pitchFamily="49" charset="0"/>
              </a:rPr>
              <a:t>r</a:t>
            </a:r>
            <a:r>
              <a:rPr lang="en-VN" sz="1050" dirty="0">
                <a:latin typeface="Courier New" panose="02070309020205020404" pitchFamily="49" charset="0"/>
                <a:cs typeface="Courier New" panose="02070309020205020404" pitchFamily="49" charset="0"/>
              </a:rPr>
              <a:t>: count = reg1	(count = 6)</a:t>
            </a:r>
          </a:p>
          <a:p>
            <a:pPr algn="just"/>
            <a:r>
              <a:rPr lang="en-VN" sz="1050" dirty="0">
                <a:solidFill>
                  <a:schemeClr val="accent4"/>
                </a:solidFill>
                <a:latin typeface="Courier New" panose="02070309020205020404" pitchFamily="49" charset="0"/>
                <a:cs typeface="Courier New" panose="02070309020205020404" pitchFamily="49" charset="0"/>
              </a:rPr>
              <a:t>T6 | Consume</a:t>
            </a:r>
            <a:r>
              <a:rPr lang="en-US" sz="1050" dirty="0">
                <a:solidFill>
                  <a:schemeClr val="accent4"/>
                </a:solidFill>
                <a:latin typeface="Courier New" panose="02070309020205020404" pitchFamily="49" charset="0"/>
                <a:cs typeface="Courier New" panose="02070309020205020404" pitchFamily="49" charset="0"/>
              </a:rPr>
              <a:t>r</a:t>
            </a:r>
            <a:r>
              <a:rPr lang="en-VN" sz="1050" dirty="0">
                <a:solidFill>
                  <a:schemeClr val="accent4"/>
                </a:solidFill>
                <a:latin typeface="Courier New" panose="02070309020205020404" pitchFamily="49" charset="0"/>
                <a:cs typeface="Courier New" panose="02070309020205020404" pitchFamily="49" charset="0"/>
              </a:rPr>
              <a:t>: count = reg2	(count = 4)</a:t>
            </a:r>
          </a:p>
        </p:txBody>
      </p:sp>
      <p:sp>
        <p:nvSpPr>
          <p:cNvPr id="8" name="TextBox 7">
            <a:extLst>
              <a:ext uri="{FF2B5EF4-FFF2-40B4-BE49-F238E27FC236}">
                <a16:creationId xmlns:a16="http://schemas.microsoft.com/office/drawing/2014/main" id="{60D9E82E-3A1A-4A46-6660-FC515562CADC}"/>
              </a:ext>
            </a:extLst>
          </p:cNvPr>
          <p:cNvSpPr txBox="1"/>
          <p:nvPr/>
        </p:nvSpPr>
        <p:spPr>
          <a:xfrm>
            <a:off x="6873072" y="1884190"/>
            <a:ext cx="5018867" cy="646331"/>
          </a:xfrm>
          <a:prstGeom prst="rect">
            <a:avLst/>
          </a:prstGeom>
          <a:noFill/>
        </p:spPr>
        <p:txBody>
          <a:bodyPr wrap="square" rtlCol="0">
            <a:spAutoFit/>
          </a:bodyPr>
          <a:lstStyle/>
          <a:p>
            <a:pPr algn="l"/>
            <a:r>
              <a:rPr lang="en-VN" dirty="0">
                <a:latin typeface="Arial" panose="020B0604020202020204" pitchFamily="34" charset="0"/>
                <a:cs typeface="Arial" panose="020B0604020202020204" pitchFamily="34" charset="0"/>
              </a:rPr>
              <a:t>Giả sử count = 5, hãy cho biết giá trị của count với 02 trường hợp dưới đây?</a:t>
            </a:r>
          </a:p>
        </p:txBody>
      </p:sp>
      <p:sp>
        <p:nvSpPr>
          <p:cNvPr id="16" name="TextBox 15">
            <a:extLst>
              <a:ext uri="{FF2B5EF4-FFF2-40B4-BE49-F238E27FC236}">
                <a16:creationId xmlns:a16="http://schemas.microsoft.com/office/drawing/2014/main" id="{D9087477-897E-62B3-9653-71706FB4BB4F}"/>
              </a:ext>
            </a:extLst>
          </p:cNvPr>
          <p:cNvSpPr txBox="1"/>
          <p:nvPr/>
        </p:nvSpPr>
        <p:spPr>
          <a:xfrm>
            <a:off x="9263702" y="7220757"/>
            <a:ext cx="1425391" cy="369332"/>
          </a:xfrm>
          <a:prstGeom prst="rect">
            <a:avLst/>
          </a:prstGeom>
          <a:noFill/>
        </p:spPr>
        <p:txBody>
          <a:bodyPr wrap="none" rtlCol="0" anchor="ctr">
            <a:spAutoFit/>
          </a:bodyPr>
          <a:lstStyle/>
          <a:p>
            <a:pPr algn="ctr"/>
            <a:r>
              <a:rPr lang="en-US" dirty="0">
                <a:latin typeface="Courier New" panose="02070309020205020404" pitchFamily="49" charset="0"/>
                <a:cs typeface="Courier New" panose="02070309020205020404" pitchFamily="49" charset="0"/>
              </a:rPr>
              <a:t>count = 4</a:t>
            </a:r>
            <a:endParaRPr lang="en-VN" dirty="0">
              <a:latin typeface="Courier New" panose="02070309020205020404" pitchFamily="49" charset="0"/>
              <a:cs typeface="Courier New" panose="02070309020205020404" pitchFamily="49" charset="0"/>
            </a:endParaRPr>
          </a:p>
        </p:txBody>
      </p:sp>
      <p:sp>
        <p:nvSpPr>
          <p:cNvPr id="21" name="TextBox 20">
            <a:extLst>
              <a:ext uri="{FF2B5EF4-FFF2-40B4-BE49-F238E27FC236}">
                <a16:creationId xmlns:a16="http://schemas.microsoft.com/office/drawing/2014/main" id="{108278E0-4ECF-0610-7532-04DF2217CE65}"/>
              </a:ext>
            </a:extLst>
          </p:cNvPr>
          <p:cNvSpPr txBox="1"/>
          <p:nvPr/>
        </p:nvSpPr>
        <p:spPr>
          <a:xfrm>
            <a:off x="954634" y="4888418"/>
            <a:ext cx="2372765" cy="307777"/>
          </a:xfrm>
          <a:prstGeom prst="rect">
            <a:avLst/>
          </a:prstGeom>
          <a:noFill/>
        </p:spPr>
        <p:txBody>
          <a:bodyPr wrap="none" rtlCol="0">
            <a:spAutoFit/>
          </a:bodyPr>
          <a:lstStyle/>
          <a:p>
            <a:pPr algn="l"/>
            <a:r>
              <a:rPr lang="en-VN" sz="1400" i="1" dirty="0">
                <a:latin typeface="Arial" panose="020B0604020202020204" pitchFamily="34" charset="0"/>
                <a:cs typeface="Arial" panose="020B0604020202020204" pitchFamily="34" charset="0"/>
              </a:rPr>
              <a:t>*reg1, reg2 là các thanh ghi</a:t>
            </a:r>
          </a:p>
        </p:txBody>
      </p:sp>
      <p:sp>
        <p:nvSpPr>
          <p:cNvPr id="22" name="TextBox 21">
            <a:extLst>
              <a:ext uri="{FF2B5EF4-FFF2-40B4-BE49-F238E27FC236}">
                <a16:creationId xmlns:a16="http://schemas.microsoft.com/office/drawing/2014/main" id="{8700A327-E22E-776B-3267-81416764495D}"/>
              </a:ext>
            </a:extLst>
          </p:cNvPr>
          <p:cNvSpPr txBox="1"/>
          <p:nvPr/>
        </p:nvSpPr>
        <p:spPr>
          <a:xfrm>
            <a:off x="10934524" y="4437250"/>
            <a:ext cx="1103215" cy="1569660"/>
          </a:xfrm>
          <a:prstGeom prst="rect">
            <a:avLst/>
          </a:prstGeom>
          <a:noFill/>
        </p:spPr>
        <p:txBody>
          <a:bodyPr wrap="square" rtlCol="0">
            <a:spAutoFit/>
          </a:bodyPr>
          <a:lstStyle/>
          <a:p>
            <a:pPr algn="l"/>
            <a:r>
              <a:rPr lang="en-VN" sz="1200" i="1" dirty="0">
                <a:gradFill>
                  <a:gsLst>
                    <a:gs pos="0">
                      <a:srgbClr val="FFC000"/>
                    </a:gs>
                    <a:gs pos="100000">
                      <a:srgbClr val="FF0000"/>
                    </a:gs>
                  </a:gsLst>
                  <a:lin ang="5400000" scaled="1"/>
                </a:gradFill>
                <a:latin typeface="Arial" panose="020B0604020202020204" pitchFamily="34" charset="0"/>
                <a:cs typeface="Arial" panose="020B0604020202020204" pitchFamily="34" charset="0"/>
              </a:rPr>
              <a:t>Quá trình thực thi của 2 lệnh </a:t>
            </a:r>
            <a:r>
              <a:rPr lang="en-VN" sz="1200" b="1" i="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rPr>
              <a:t>count++</a:t>
            </a:r>
          </a:p>
          <a:p>
            <a:pPr algn="l"/>
            <a:r>
              <a:rPr lang="en-US" sz="1200" i="1" dirty="0">
                <a:gradFill>
                  <a:gsLst>
                    <a:gs pos="0">
                      <a:srgbClr val="FFC000"/>
                    </a:gs>
                    <a:gs pos="100000">
                      <a:srgbClr val="FF0000"/>
                    </a:gs>
                  </a:gsLst>
                  <a:lin ang="5400000" scaled="1"/>
                </a:gradFill>
                <a:latin typeface="Arial" panose="020B0604020202020204" pitchFamily="34" charset="0"/>
                <a:cs typeface="Arial" panose="020B0604020202020204" pitchFamily="34" charset="0"/>
              </a:rPr>
              <a:t>v</a:t>
            </a:r>
            <a:r>
              <a:rPr lang="en-VN" sz="1200" i="1" dirty="0">
                <a:gradFill>
                  <a:gsLst>
                    <a:gs pos="0">
                      <a:srgbClr val="FFC000"/>
                    </a:gs>
                    <a:gs pos="100000">
                      <a:srgbClr val="FF0000"/>
                    </a:gs>
                  </a:gsLst>
                  <a:lin ang="5400000" scaled="1"/>
                </a:gradFill>
                <a:latin typeface="Arial" panose="020B0604020202020204" pitchFamily="34" charset="0"/>
                <a:cs typeface="Arial" panose="020B0604020202020204" pitchFamily="34" charset="0"/>
              </a:rPr>
              <a:t>à</a:t>
            </a:r>
          </a:p>
          <a:p>
            <a:pPr algn="l"/>
            <a:r>
              <a:rPr lang="en-VN" sz="1200" b="1" i="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rPr>
              <a:t>count--</a:t>
            </a:r>
            <a:endParaRPr lang="en-VN" sz="1200" b="1" i="1" dirty="0">
              <a:gradFill>
                <a:gsLst>
                  <a:gs pos="0">
                    <a:srgbClr val="FFC000"/>
                  </a:gs>
                  <a:gs pos="100000">
                    <a:srgbClr val="FF0000"/>
                  </a:gs>
                </a:gsLst>
                <a:lin ang="5400000" scaled="1"/>
              </a:gradFill>
              <a:latin typeface="Arial" panose="020B0604020202020204" pitchFamily="34" charset="0"/>
              <a:cs typeface="Arial" panose="020B0604020202020204" pitchFamily="34" charset="0"/>
            </a:endParaRPr>
          </a:p>
          <a:p>
            <a:pPr algn="l"/>
            <a:r>
              <a:rPr lang="en-VN" sz="1200" i="1" dirty="0">
                <a:gradFill>
                  <a:gsLst>
                    <a:gs pos="0">
                      <a:srgbClr val="FFC000"/>
                    </a:gs>
                    <a:gs pos="100000">
                      <a:srgbClr val="FF0000"/>
                    </a:gs>
                  </a:gsLst>
                  <a:lin ang="5400000" scaled="1"/>
                </a:gradFill>
                <a:latin typeface="Arial" panose="020B0604020202020204" pitchFamily="34" charset="0"/>
                <a:cs typeface="Arial" panose="020B0604020202020204" pitchFamily="34" charset="0"/>
              </a:rPr>
              <a:t>bị đan xen vào nhau</a:t>
            </a:r>
          </a:p>
        </p:txBody>
      </p:sp>
      <p:sp>
        <p:nvSpPr>
          <p:cNvPr id="24" name="Line Callout 2 23">
            <a:extLst>
              <a:ext uri="{FF2B5EF4-FFF2-40B4-BE49-F238E27FC236}">
                <a16:creationId xmlns:a16="http://schemas.microsoft.com/office/drawing/2014/main" id="{BD4CEE7E-8CC6-CC93-1559-2FA8C1E12C0F}"/>
              </a:ext>
            </a:extLst>
          </p:cNvPr>
          <p:cNvSpPr/>
          <p:nvPr/>
        </p:nvSpPr>
        <p:spPr>
          <a:xfrm>
            <a:off x="9018396" y="6250321"/>
            <a:ext cx="1808702" cy="231326"/>
          </a:xfrm>
          <a:prstGeom prst="borderCallout2">
            <a:avLst>
              <a:gd name="adj1" fmla="val 18750"/>
              <a:gd name="adj2" fmla="val -8333"/>
              <a:gd name="adj3" fmla="val 18750"/>
              <a:gd name="adj4" fmla="val -16667"/>
              <a:gd name="adj5" fmla="val -137269"/>
              <a:gd name="adj6" fmla="val -29653"/>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2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Giá trị không chính xác</a:t>
            </a:r>
          </a:p>
        </p:txBody>
      </p:sp>
    </p:spTree>
    <p:extLst>
      <p:ext uri="{BB962C8B-B14F-4D97-AF65-F5344CB8AC3E}">
        <p14:creationId xmlns:p14="http://schemas.microsoft.com/office/powerpoint/2010/main" val="327199638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500"/>
                                        <p:tgtEl>
                                          <p:spTgt spid="3">
                                            <p:txEl>
                                              <p:pRg st="5" end="5"/>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7">
                                            <p:txEl>
                                              <p:pRg st="2" end="2"/>
                                            </p:txEl>
                                          </p:spTgt>
                                        </p:tgtEl>
                                        <p:attrNameLst>
                                          <p:attrName>style.visibility</p:attrName>
                                        </p:attrNameLst>
                                      </p:cBhvr>
                                      <p:to>
                                        <p:strVal val="visible"/>
                                      </p:to>
                                    </p:set>
                                    <p:animEffect transition="in" filter="fade">
                                      <p:cBhvr>
                                        <p:cTn id="34" dur="500"/>
                                        <p:tgtEl>
                                          <p:spTgt spid="7">
                                            <p:txEl>
                                              <p:pRg st="2" end="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7">
                                            <p:txEl>
                                              <p:pRg st="3" end="3"/>
                                            </p:txEl>
                                          </p:spTgt>
                                        </p:tgtEl>
                                        <p:attrNameLst>
                                          <p:attrName>style.visibility</p:attrName>
                                        </p:attrNameLst>
                                      </p:cBhvr>
                                      <p:to>
                                        <p:strVal val="visible"/>
                                      </p:to>
                                    </p:set>
                                    <p:animEffect transition="in" filter="fade">
                                      <p:cBhvr>
                                        <p:cTn id="37" dur="500"/>
                                        <p:tgtEl>
                                          <p:spTgt spid="7">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
                                            <p:txEl>
                                              <p:pRg st="4" end="4"/>
                                            </p:txEl>
                                          </p:spTgt>
                                        </p:tgtEl>
                                        <p:attrNameLst>
                                          <p:attrName>style.visibility</p:attrName>
                                        </p:attrNameLst>
                                      </p:cBhvr>
                                      <p:to>
                                        <p:strVal val="visible"/>
                                      </p:to>
                                    </p:set>
                                    <p:animEffect transition="in" filter="fade">
                                      <p:cBhvr>
                                        <p:cTn id="42" dur="500"/>
                                        <p:tgtEl>
                                          <p:spTgt spid="7">
                                            <p:txEl>
                                              <p:pRg st="4" end="4"/>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7">
                                            <p:txEl>
                                              <p:pRg st="5" end="5"/>
                                            </p:txEl>
                                          </p:spTgt>
                                        </p:tgtEl>
                                        <p:attrNameLst>
                                          <p:attrName>style.visibility</p:attrName>
                                        </p:attrNameLst>
                                      </p:cBhvr>
                                      <p:to>
                                        <p:strVal val="visible"/>
                                      </p:to>
                                    </p:set>
                                    <p:animEffect transition="in" filter="fade">
                                      <p:cBhvr>
                                        <p:cTn id="45" dur="500"/>
                                        <p:tgtEl>
                                          <p:spTgt spid="7">
                                            <p:txEl>
                                              <p:pRg st="5" end="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7">
                                            <p:txEl>
                                              <p:pRg st="6" end="6"/>
                                            </p:txEl>
                                          </p:spTgt>
                                        </p:tgtEl>
                                        <p:attrNameLst>
                                          <p:attrName>style.visibility</p:attrName>
                                        </p:attrNameLst>
                                      </p:cBhvr>
                                      <p:to>
                                        <p:strVal val="visible"/>
                                      </p:to>
                                    </p:set>
                                    <p:animEffect transition="in" filter="fade">
                                      <p:cBhvr>
                                        <p:cTn id="50" dur="500"/>
                                        <p:tgtEl>
                                          <p:spTgt spid="7">
                                            <p:txEl>
                                              <p:pRg st="6" end="6"/>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7">
                                            <p:txEl>
                                              <p:pRg st="7" end="7"/>
                                            </p:txEl>
                                          </p:spTgt>
                                        </p:tgtEl>
                                        <p:attrNameLst>
                                          <p:attrName>style.visibility</p:attrName>
                                        </p:attrNameLst>
                                      </p:cBhvr>
                                      <p:to>
                                        <p:strVal val="visible"/>
                                      </p:to>
                                    </p:set>
                                    <p:animEffect transition="in" filter="fade">
                                      <p:cBhvr>
                                        <p:cTn id="55" dur="500"/>
                                        <p:tgtEl>
                                          <p:spTgt spid="7">
                                            <p:txEl>
                                              <p:pRg st="7" end="7"/>
                                            </p:txEl>
                                          </p:spTgt>
                                        </p:tgtEl>
                                      </p:cBhvr>
                                    </p:animEffect>
                                  </p:childTnLst>
                                </p:cTn>
                              </p:par>
                            </p:childTnLst>
                          </p:cTn>
                        </p:par>
                        <p:par>
                          <p:cTn id="56" fill="hold">
                            <p:stCondLst>
                              <p:cond delay="500"/>
                            </p:stCondLst>
                            <p:childTnLst>
                              <p:par>
                                <p:cTn id="57" presetID="10" presetClass="entr" presetSubtype="0" fill="hold" grpId="0" nodeType="after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fade">
                                      <p:cBhvr>
                                        <p:cTn id="59" dur="500"/>
                                        <p:tgtEl>
                                          <p:spTgt spid="2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2" grpId="0"/>
      <p:bldP spid="2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F2138E7-0BF8-4FBE-AB49-4184E532FD1F}"/>
              </a:ext>
            </a:extLst>
          </p:cNvPr>
          <p:cNvSpPr>
            <a:spLocks noGrp="1"/>
          </p:cNvSpPr>
          <p:nvPr>
            <p:ph type="sldNum" sz="quarter" idx="12"/>
          </p:nvPr>
        </p:nvSpPr>
        <p:spPr/>
        <p:txBody>
          <a:bodyPr/>
          <a:lstStyle/>
          <a:p>
            <a:fld id="{D8B0B3AC-44A8-D142-AAF6-9A453466E1A4}" type="slidenum">
              <a:rPr lang="en-VN" smtClean="0"/>
              <a:pPr/>
              <a:t>12</a:t>
            </a:fld>
            <a:endParaRPr lang="en-VN" dirty="0"/>
          </a:p>
        </p:txBody>
      </p:sp>
      <p:sp>
        <p:nvSpPr>
          <p:cNvPr id="7" name="Text Placeholder 6">
            <a:extLst>
              <a:ext uri="{FF2B5EF4-FFF2-40B4-BE49-F238E27FC236}">
                <a16:creationId xmlns:a16="http://schemas.microsoft.com/office/drawing/2014/main" id="{0602C380-9011-23F7-8E4B-E195C0DFFBC9}"/>
              </a:ext>
            </a:extLst>
          </p:cNvPr>
          <p:cNvSpPr>
            <a:spLocks noGrp="1"/>
          </p:cNvSpPr>
          <p:nvPr>
            <p:ph type="body" sz="quarter" idx="13"/>
          </p:nvPr>
        </p:nvSpPr>
        <p:spPr/>
        <p:txBody>
          <a:bodyPr/>
          <a:lstStyle/>
          <a:p>
            <a:r>
              <a:rPr lang="en-VN" dirty="0"/>
              <a:t>RACE CONDITION</a:t>
            </a:r>
          </a:p>
        </p:txBody>
      </p:sp>
      <p:sp>
        <p:nvSpPr>
          <p:cNvPr id="8" name="Text Placeholder 7">
            <a:extLst>
              <a:ext uri="{FF2B5EF4-FFF2-40B4-BE49-F238E27FC236}">
                <a16:creationId xmlns:a16="http://schemas.microsoft.com/office/drawing/2014/main" id="{883EE24F-70E8-C3FA-399B-07DCA2C415CE}"/>
              </a:ext>
            </a:extLst>
          </p:cNvPr>
          <p:cNvSpPr>
            <a:spLocks noGrp="1"/>
          </p:cNvSpPr>
          <p:nvPr>
            <p:ph type="body" sz="quarter" idx="14"/>
          </p:nvPr>
        </p:nvSpPr>
        <p:spPr/>
        <p:txBody>
          <a:bodyPr/>
          <a:lstStyle/>
          <a:p>
            <a:r>
              <a:rPr lang="en-VN" dirty="0"/>
              <a:t>5.1.2 Bài toán Cấp phát PID</a:t>
            </a:r>
          </a:p>
        </p:txBody>
      </p:sp>
      <p:sp>
        <p:nvSpPr>
          <p:cNvPr id="9" name="Text Placeholder 8">
            <a:extLst>
              <a:ext uri="{FF2B5EF4-FFF2-40B4-BE49-F238E27FC236}">
                <a16:creationId xmlns:a16="http://schemas.microsoft.com/office/drawing/2014/main" id="{7F04BBE0-C7C7-D804-DD85-D99BEB36007C}"/>
              </a:ext>
            </a:extLst>
          </p:cNvPr>
          <p:cNvSpPr>
            <a:spLocks noGrp="1"/>
          </p:cNvSpPr>
          <p:nvPr>
            <p:ph type="body" sz="quarter" idx="15"/>
          </p:nvPr>
        </p:nvSpPr>
        <p:spPr>
          <a:xfrm>
            <a:off x="1470930" y="4137397"/>
            <a:ext cx="7147030" cy="1483474"/>
          </a:xfrm>
        </p:spPr>
        <p:txBody>
          <a:bodyPr>
            <a:normAutofit/>
          </a:bodyPr>
          <a:lstStyle/>
          <a:p>
            <a:r>
              <a:rPr lang="en-US" dirty="0"/>
              <a:t>Khi </a:t>
            </a:r>
            <a:r>
              <a:rPr lang="en-US" dirty="0" err="1"/>
              <a:t>một</a:t>
            </a:r>
            <a:r>
              <a:rPr lang="en-US" dirty="0"/>
              <a:t> </a:t>
            </a:r>
            <a:r>
              <a:rPr lang="en-US" dirty="0" err="1"/>
              <a:t>tiến</a:t>
            </a:r>
            <a:r>
              <a:rPr lang="en-US" dirty="0"/>
              <a:t> </a:t>
            </a:r>
            <a:r>
              <a:rPr lang="en-US" dirty="0" err="1"/>
              <a:t>trình</a:t>
            </a:r>
            <a:r>
              <a:rPr lang="en-US" dirty="0"/>
              <a:t> P </a:t>
            </a:r>
            <a:r>
              <a:rPr lang="en-US" dirty="0" err="1"/>
              <a:t>gọi</a:t>
            </a:r>
            <a:r>
              <a:rPr lang="en-US" dirty="0"/>
              <a:t> </a:t>
            </a:r>
            <a:r>
              <a:rPr lang="en-US" dirty="0" err="1"/>
              <a:t>hàm</a:t>
            </a:r>
            <a:r>
              <a:rPr lang="en-US" dirty="0"/>
              <a:t> fork(), </a:t>
            </a:r>
            <a:r>
              <a:rPr lang="en-US" dirty="0" err="1"/>
              <a:t>một</a:t>
            </a:r>
            <a:r>
              <a:rPr lang="en-US" dirty="0"/>
              <a:t> </a:t>
            </a:r>
            <a:r>
              <a:rPr lang="en-US" dirty="0" err="1"/>
              <a:t>tiến</a:t>
            </a:r>
            <a:r>
              <a:rPr lang="en-US" dirty="0"/>
              <a:t> </a:t>
            </a:r>
            <a:r>
              <a:rPr lang="en-US" dirty="0" err="1"/>
              <a:t>trình</a:t>
            </a:r>
            <a:r>
              <a:rPr lang="en-US" dirty="0"/>
              <a:t> con </a:t>
            </a:r>
            <a:r>
              <a:rPr lang="en-US" dirty="0" err="1"/>
              <a:t>sẽ</a:t>
            </a:r>
            <a:r>
              <a:rPr lang="en-US" dirty="0"/>
              <a:t> </a:t>
            </a:r>
            <a:r>
              <a:rPr lang="en-US" dirty="0" err="1"/>
              <a:t>được</a:t>
            </a:r>
            <a:r>
              <a:rPr lang="en-US" dirty="0"/>
              <a:t> </a:t>
            </a:r>
            <a:r>
              <a:rPr lang="en-US" dirty="0" err="1"/>
              <a:t>tạo</a:t>
            </a:r>
            <a:r>
              <a:rPr lang="en-US" dirty="0"/>
              <a:t> </a:t>
            </a:r>
            <a:r>
              <a:rPr lang="en-US" dirty="0" err="1"/>
              <a:t>ra</a:t>
            </a:r>
            <a:r>
              <a:rPr lang="en-US" dirty="0"/>
              <a:t>, </a:t>
            </a:r>
            <a:r>
              <a:rPr lang="en-US" dirty="0" err="1"/>
              <a:t>hệ</a:t>
            </a:r>
            <a:r>
              <a:rPr lang="en-US" dirty="0"/>
              <a:t> </a:t>
            </a:r>
            <a:r>
              <a:rPr lang="en-US" dirty="0" err="1"/>
              <a:t>điều</a:t>
            </a:r>
            <a:r>
              <a:rPr lang="en-US" dirty="0"/>
              <a:t> </a:t>
            </a:r>
            <a:r>
              <a:rPr lang="en-US" dirty="0" err="1"/>
              <a:t>hành</a:t>
            </a:r>
            <a:r>
              <a:rPr lang="en-US" dirty="0"/>
              <a:t> </a:t>
            </a:r>
            <a:r>
              <a:rPr lang="en-US" dirty="0" err="1"/>
              <a:t>sẽ</a:t>
            </a:r>
            <a:r>
              <a:rPr lang="en-US" dirty="0"/>
              <a:t> </a:t>
            </a:r>
            <a:r>
              <a:rPr lang="en-US" dirty="0" err="1"/>
              <a:t>cấp</a:t>
            </a:r>
            <a:r>
              <a:rPr lang="en-US" dirty="0"/>
              <a:t> </a:t>
            </a:r>
            <a:r>
              <a:rPr lang="en-US" dirty="0" err="1"/>
              <a:t>cho</a:t>
            </a:r>
            <a:r>
              <a:rPr lang="en-US" dirty="0"/>
              <a:t> </a:t>
            </a:r>
            <a:r>
              <a:rPr lang="en-US" dirty="0" err="1"/>
              <a:t>tiến</a:t>
            </a:r>
            <a:r>
              <a:rPr lang="en-US" dirty="0"/>
              <a:t> </a:t>
            </a:r>
            <a:r>
              <a:rPr lang="en-US" dirty="0" err="1"/>
              <a:t>trình</a:t>
            </a:r>
            <a:r>
              <a:rPr lang="en-US" dirty="0"/>
              <a:t> con </a:t>
            </a:r>
            <a:r>
              <a:rPr lang="en-US" dirty="0" err="1"/>
              <a:t>một</a:t>
            </a:r>
            <a:r>
              <a:rPr lang="en-US" dirty="0"/>
              <a:t> </a:t>
            </a:r>
            <a:r>
              <a:rPr lang="en-US" dirty="0" err="1"/>
              <a:t>số</a:t>
            </a:r>
            <a:r>
              <a:rPr lang="en-US" dirty="0"/>
              <a:t> </a:t>
            </a:r>
            <a:r>
              <a:rPr lang="en-US" dirty="0" err="1"/>
              <a:t>định</a:t>
            </a:r>
            <a:r>
              <a:rPr lang="en-US" dirty="0"/>
              <a:t> </a:t>
            </a:r>
            <a:r>
              <a:rPr lang="en-US" dirty="0" err="1"/>
              <a:t>danh</a:t>
            </a:r>
            <a:r>
              <a:rPr lang="en-US" dirty="0"/>
              <a:t> </a:t>
            </a:r>
            <a:r>
              <a:rPr lang="en-US" dirty="0" err="1"/>
              <a:t>gọi</a:t>
            </a:r>
            <a:r>
              <a:rPr lang="en-US" dirty="0"/>
              <a:t> </a:t>
            </a:r>
            <a:r>
              <a:rPr lang="en-US" dirty="0" err="1"/>
              <a:t>là</a:t>
            </a:r>
            <a:r>
              <a:rPr lang="en-US" dirty="0"/>
              <a:t> PID. </a:t>
            </a:r>
            <a:r>
              <a:rPr lang="en-US" dirty="0" err="1"/>
              <a:t>Như</a:t>
            </a:r>
            <a:r>
              <a:rPr lang="en-US" dirty="0"/>
              <a:t> </a:t>
            </a:r>
            <a:r>
              <a:rPr lang="en-US" dirty="0" err="1"/>
              <a:t>vậy</a:t>
            </a:r>
            <a:r>
              <a:rPr lang="en-US" dirty="0"/>
              <a:t> </a:t>
            </a:r>
            <a:r>
              <a:rPr lang="en-US" dirty="0" err="1"/>
              <a:t>nếu</a:t>
            </a:r>
            <a:r>
              <a:rPr lang="en-US" dirty="0"/>
              <a:t> </a:t>
            </a:r>
            <a:r>
              <a:rPr lang="en-US" dirty="0" err="1"/>
              <a:t>có</a:t>
            </a:r>
            <a:r>
              <a:rPr lang="en-US" dirty="0"/>
              <a:t> 2 </a:t>
            </a:r>
            <a:r>
              <a:rPr lang="en-US" dirty="0" err="1"/>
              <a:t>tiến</a:t>
            </a:r>
            <a:r>
              <a:rPr lang="en-US" dirty="0"/>
              <a:t> </a:t>
            </a:r>
            <a:r>
              <a:rPr lang="en-US" dirty="0" err="1"/>
              <a:t>trình</a:t>
            </a:r>
            <a:r>
              <a:rPr lang="en-US" dirty="0"/>
              <a:t> P0 </a:t>
            </a:r>
            <a:r>
              <a:rPr lang="en-US" dirty="0" err="1"/>
              <a:t>và</a:t>
            </a:r>
            <a:r>
              <a:rPr lang="en-US" dirty="0"/>
              <a:t> P1 </a:t>
            </a:r>
            <a:r>
              <a:rPr lang="en-US" dirty="0" err="1"/>
              <a:t>cùng</a:t>
            </a:r>
            <a:r>
              <a:rPr lang="en-US" dirty="0"/>
              <a:t> </a:t>
            </a:r>
            <a:r>
              <a:rPr lang="en-US" dirty="0" err="1"/>
              <a:t>gọi</a:t>
            </a:r>
            <a:r>
              <a:rPr lang="en-US" dirty="0"/>
              <a:t> </a:t>
            </a:r>
            <a:r>
              <a:rPr lang="en-US" dirty="0" err="1"/>
              <a:t>hàm</a:t>
            </a:r>
            <a:r>
              <a:rPr lang="en-US" dirty="0"/>
              <a:t> fork() </a:t>
            </a:r>
            <a:r>
              <a:rPr lang="en-US" dirty="0" err="1"/>
              <a:t>đồng</a:t>
            </a:r>
            <a:r>
              <a:rPr lang="en-US" dirty="0"/>
              <a:t> </a:t>
            </a:r>
            <a:r>
              <a:rPr lang="en-US" dirty="0" err="1"/>
              <a:t>thời</a:t>
            </a:r>
            <a:r>
              <a:rPr lang="en-US" dirty="0"/>
              <a:t> </a:t>
            </a:r>
            <a:r>
              <a:rPr lang="en-US" dirty="0" err="1"/>
              <a:t>với</a:t>
            </a:r>
            <a:r>
              <a:rPr lang="en-US" dirty="0"/>
              <a:t> </a:t>
            </a:r>
            <a:r>
              <a:rPr lang="en-US" dirty="0" err="1"/>
              <a:t>nhau</a:t>
            </a:r>
            <a:r>
              <a:rPr lang="en-US" dirty="0"/>
              <a:t> </a:t>
            </a:r>
            <a:r>
              <a:rPr lang="en-US" dirty="0" err="1"/>
              <a:t>thì</a:t>
            </a:r>
            <a:r>
              <a:rPr lang="en-US" dirty="0"/>
              <a:t> </a:t>
            </a:r>
            <a:r>
              <a:rPr lang="en-US" dirty="0" err="1"/>
              <a:t>chuyện</a:t>
            </a:r>
            <a:r>
              <a:rPr lang="en-US" dirty="0"/>
              <a:t> </a:t>
            </a:r>
            <a:r>
              <a:rPr lang="en-US" dirty="0" err="1"/>
              <a:t>gì</a:t>
            </a:r>
            <a:r>
              <a:rPr lang="en-US" dirty="0"/>
              <a:t> </a:t>
            </a:r>
            <a:r>
              <a:rPr lang="en-US" dirty="0" err="1"/>
              <a:t>sẽ</a:t>
            </a:r>
            <a:r>
              <a:rPr lang="en-US" dirty="0"/>
              <a:t> </a:t>
            </a:r>
            <a:r>
              <a:rPr lang="en-US" dirty="0" err="1"/>
              <a:t>xảy</a:t>
            </a:r>
            <a:r>
              <a:rPr lang="en-US" dirty="0"/>
              <a:t> </a:t>
            </a:r>
            <a:r>
              <a:rPr lang="en-US" dirty="0" err="1"/>
              <a:t>ra</a:t>
            </a:r>
            <a:r>
              <a:rPr lang="en-US" dirty="0"/>
              <a:t>?</a:t>
            </a:r>
            <a:endParaRPr lang="en-VN" dirty="0"/>
          </a:p>
        </p:txBody>
      </p:sp>
      <p:sp>
        <p:nvSpPr>
          <p:cNvPr id="10" name="Text Placeholder 9">
            <a:extLst>
              <a:ext uri="{FF2B5EF4-FFF2-40B4-BE49-F238E27FC236}">
                <a16:creationId xmlns:a16="http://schemas.microsoft.com/office/drawing/2014/main" id="{3C2CDC7B-AFE9-6C1F-2CD6-AA61695C23FD}"/>
              </a:ext>
            </a:extLst>
          </p:cNvPr>
          <p:cNvSpPr>
            <a:spLocks noGrp="1"/>
          </p:cNvSpPr>
          <p:nvPr>
            <p:ph type="body" sz="quarter" idx="16"/>
          </p:nvPr>
        </p:nvSpPr>
        <p:spPr/>
        <p:txBody>
          <a:bodyPr>
            <a:normAutofit lnSpcReduction="10000"/>
          </a:bodyPr>
          <a:lstStyle/>
          <a:p>
            <a:r>
              <a:rPr lang="en-VN" dirty="0"/>
              <a:t>01.</a:t>
            </a:r>
          </a:p>
        </p:txBody>
      </p:sp>
      <p:sp>
        <p:nvSpPr>
          <p:cNvPr id="3" name="Footer Placeholder 2">
            <a:extLst>
              <a:ext uri="{FF2B5EF4-FFF2-40B4-BE49-F238E27FC236}">
                <a16:creationId xmlns:a16="http://schemas.microsoft.com/office/drawing/2014/main" id="{8C83AE6A-4BD0-E7D7-EB56-957347B0F426}"/>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411222202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3">
            <a:extLst>
              <a:ext uri="{FF2B5EF4-FFF2-40B4-BE49-F238E27FC236}">
                <a16:creationId xmlns:a16="http://schemas.microsoft.com/office/drawing/2014/main" id="{F8F60BDF-568C-8D56-1680-A407AA216CB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84864" y="2998722"/>
            <a:ext cx="3513514" cy="21962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18A9139E-0938-68C5-7FD1-5D7F02776C8D}"/>
              </a:ext>
            </a:extLst>
          </p:cNvPr>
          <p:cNvSpPr>
            <a:spLocks noGrp="1"/>
          </p:cNvSpPr>
          <p:nvPr>
            <p:ph type="title"/>
          </p:nvPr>
        </p:nvSpPr>
        <p:spPr/>
        <p:txBody>
          <a:bodyPr/>
          <a:lstStyle/>
          <a:p>
            <a:r>
              <a:rPr lang="en-VN" dirty="0"/>
              <a:t>5.1.2. Bài toán cấp phát PID</a:t>
            </a:r>
          </a:p>
        </p:txBody>
      </p:sp>
      <p:sp>
        <p:nvSpPr>
          <p:cNvPr id="3" name="Content Placeholder 2">
            <a:extLst>
              <a:ext uri="{FF2B5EF4-FFF2-40B4-BE49-F238E27FC236}">
                <a16:creationId xmlns:a16="http://schemas.microsoft.com/office/drawing/2014/main" id="{3764C16B-AB92-E097-9790-DB5468507FF1}"/>
              </a:ext>
            </a:extLst>
          </p:cNvPr>
          <p:cNvSpPr>
            <a:spLocks noGrp="1"/>
          </p:cNvSpPr>
          <p:nvPr>
            <p:ph idx="1"/>
          </p:nvPr>
        </p:nvSpPr>
        <p:spPr>
          <a:xfrm>
            <a:off x="838200" y="1788161"/>
            <a:ext cx="10515600" cy="1467505"/>
          </a:xfrm>
        </p:spPr>
        <p:txBody>
          <a:bodyPr>
            <a:normAutofit/>
          </a:bodyPr>
          <a:lstStyle/>
          <a:p>
            <a:r>
              <a:rPr lang="en-VN" sz="1800" dirty="0"/>
              <a:t>02 tiến trình P0 và P1 đang tạo tiến trình con bằng cách gọi hàm </a:t>
            </a:r>
            <a:r>
              <a:rPr lang="en-VN" sz="1800" dirty="0">
                <a:latin typeface="Courier New" panose="02070309020205020404" pitchFamily="49" charset="0"/>
                <a:cs typeface="Courier New" panose="02070309020205020404" pitchFamily="49" charset="0"/>
              </a:rPr>
              <a:t>fork()</a:t>
            </a:r>
            <a:r>
              <a:rPr lang="en-US" sz="1800" dirty="0"/>
              <a:t>.</a:t>
            </a:r>
            <a:endParaRPr lang="en-VN" sz="1800" dirty="0"/>
          </a:p>
          <a:p>
            <a:r>
              <a:rPr lang="en-VN" sz="1800" dirty="0"/>
              <a:t>Biến </a:t>
            </a:r>
            <a:r>
              <a:rPr lang="en-VN" sz="1800" dirty="0">
                <a:latin typeface="Courier New" panose="02070309020205020404" pitchFamily="49" charset="0"/>
                <a:cs typeface="Courier New" panose="02070309020205020404" pitchFamily="49" charset="0"/>
              </a:rPr>
              <a:t>next_available_pid() </a:t>
            </a:r>
            <a:r>
              <a:rPr lang="en-VN" sz="1800" dirty="0"/>
              <a:t>được kernel sử dụng để tạo ra PID cho tiến trình mới</a:t>
            </a:r>
            <a:r>
              <a:rPr lang="en-US" sz="1800" dirty="0"/>
              <a:t>.</a:t>
            </a:r>
            <a:endParaRPr lang="en-VN" sz="1800" dirty="0"/>
          </a:p>
          <a:p>
            <a:r>
              <a:rPr lang="en-VN" sz="1800" dirty="0"/>
              <a:t>Tiến trình con của P0 và P1 đồng thời yêu cầu PID và nhận được kết quả như nhau</a:t>
            </a:r>
            <a:r>
              <a:rPr lang="en-US" sz="1800" dirty="0"/>
              <a:t>.</a:t>
            </a:r>
            <a:endParaRPr lang="en-VN" sz="1800" dirty="0"/>
          </a:p>
        </p:txBody>
      </p:sp>
      <p:sp>
        <p:nvSpPr>
          <p:cNvPr id="4" name="Footer Placeholder 3">
            <a:extLst>
              <a:ext uri="{FF2B5EF4-FFF2-40B4-BE49-F238E27FC236}">
                <a16:creationId xmlns:a16="http://schemas.microsoft.com/office/drawing/2014/main" id="{70C4F89C-0B1A-9A52-0CFE-3125E286EC56}"/>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1435B30D-4D2D-F5AB-B2E8-D9A92A4A9085}"/>
              </a:ext>
            </a:extLst>
          </p:cNvPr>
          <p:cNvSpPr>
            <a:spLocks noGrp="1"/>
          </p:cNvSpPr>
          <p:nvPr>
            <p:ph type="sldNum" sz="quarter" idx="12"/>
          </p:nvPr>
        </p:nvSpPr>
        <p:spPr/>
        <p:txBody>
          <a:bodyPr/>
          <a:lstStyle/>
          <a:p>
            <a:fld id="{D8B0B3AC-44A8-D142-AAF6-9A453466E1A4}" type="slidenum">
              <a:rPr lang="en-VN" smtClean="0"/>
              <a:pPr/>
              <a:t>13</a:t>
            </a:fld>
            <a:endParaRPr lang="en-VN" dirty="0"/>
          </a:p>
        </p:txBody>
      </p:sp>
      <p:sp>
        <p:nvSpPr>
          <p:cNvPr id="8" name="Content Placeholder 2">
            <a:extLst>
              <a:ext uri="{FF2B5EF4-FFF2-40B4-BE49-F238E27FC236}">
                <a16:creationId xmlns:a16="http://schemas.microsoft.com/office/drawing/2014/main" id="{1F7E883A-89D8-BF8C-1DCA-A4C32B4BECE5}"/>
              </a:ext>
            </a:extLst>
          </p:cNvPr>
          <p:cNvSpPr txBox="1">
            <a:spLocks/>
          </p:cNvSpPr>
          <p:nvPr/>
        </p:nvSpPr>
        <p:spPr>
          <a:xfrm>
            <a:off x="838200" y="5350747"/>
            <a:ext cx="10515600" cy="9395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VN" sz="1800" dirty="0"/>
              <a:t>Cần có cơ chế để ngăn P0 và P1 truy cập biến </a:t>
            </a:r>
            <a:r>
              <a:rPr lang="en-VN" sz="1800" dirty="0">
                <a:latin typeface="Courier New" panose="02070309020205020404" pitchFamily="49" charset="0"/>
                <a:cs typeface="Courier New" panose="02070309020205020404" pitchFamily="49" charset="0"/>
              </a:rPr>
              <a:t>next_available_pid </a:t>
            </a:r>
            <a:r>
              <a:rPr lang="en-VN" sz="1800" dirty="0"/>
              <a:t>cùng lúc, để tránh tình trạng một PID được cấp cho 2 tiến trình.</a:t>
            </a:r>
          </a:p>
        </p:txBody>
      </p:sp>
    </p:spTree>
    <p:extLst>
      <p:ext uri="{BB962C8B-B14F-4D97-AF65-F5344CB8AC3E}">
        <p14:creationId xmlns:p14="http://schemas.microsoft.com/office/powerpoint/2010/main" val="38114236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 calcmode="lin" valueType="num">
                                      <p:cBhvr additive="base">
                                        <p:cTn id="31"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85ABCC-A7F8-F898-5C46-3577498B1FB7}"/>
              </a:ext>
            </a:extLst>
          </p:cNvPr>
          <p:cNvSpPr>
            <a:spLocks noGrp="1"/>
          </p:cNvSpPr>
          <p:nvPr>
            <p:ph type="sldNum" sz="quarter" idx="12"/>
          </p:nvPr>
        </p:nvSpPr>
        <p:spPr/>
        <p:txBody>
          <a:bodyPr/>
          <a:lstStyle/>
          <a:p>
            <a:fld id="{D8B0B3AC-44A8-D142-AAF6-9A453466E1A4}" type="slidenum">
              <a:rPr lang="en-VN" smtClean="0"/>
              <a:pPr/>
              <a:t>14</a:t>
            </a:fld>
            <a:endParaRPr lang="en-VN" dirty="0"/>
          </a:p>
        </p:txBody>
      </p:sp>
      <p:sp>
        <p:nvSpPr>
          <p:cNvPr id="3" name="Text Placeholder 2">
            <a:extLst>
              <a:ext uri="{FF2B5EF4-FFF2-40B4-BE49-F238E27FC236}">
                <a16:creationId xmlns:a16="http://schemas.microsoft.com/office/drawing/2014/main" id="{C76C1A36-1BEF-DBB5-C833-2539FEB44D9B}"/>
              </a:ext>
            </a:extLst>
          </p:cNvPr>
          <p:cNvSpPr>
            <a:spLocks noGrp="1"/>
          </p:cNvSpPr>
          <p:nvPr>
            <p:ph type="body" sz="quarter" idx="13"/>
          </p:nvPr>
        </p:nvSpPr>
        <p:spPr/>
        <p:txBody>
          <a:bodyPr/>
          <a:lstStyle/>
          <a:p>
            <a:r>
              <a:rPr lang="en-VN" dirty="0"/>
              <a:t>RACE CONDITION</a:t>
            </a:r>
          </a:p>
        </p:txBody>
      </p:sp>
      <p:sp>
        <p:nvSpPr>
          <p:cNvPr id="4" name="Text Placeholder 3">
            <a:extLst>
              <a:ext uri="{FF2B5EF4-FFF2-40B4-BE49-F238E27FC236}">
                <a16:creationId xmlns:a16="http://schemas.microsoft.com/office/drawing/2014/main" id="{DD65F352-8B88-F42A-8B24-1EF063EE0A12}"/>
              </a:ext>
            </a:extLst>
          </p:cNvPr>
          <p:cNvSpPr>
            <a:spLocks noGrp="1"/>
          </p:cNvSpPr>
          <p:nvPr>
            <p:ph type="body" sz="quarter" idx="14"/>
          </p:nvPr>
        </p:nvSpPr>
        <p:spPr/>
        <p:txBody>
          <a:bodyPr/>
          <a:lstStyle/>
          <a:p>
            <a:r>
              <a:rPr lang="en-VN" dirty="0"/>
              <a:t>5.1.3. Race condition</a:t>
            </a:r>
          </a:p>
        </p:txBody>
      </p:sp>
      <p:sp>
        <p:nvSpPr>
          <p:cNvPr id="6" name="Text Placeholder 5">
            <a:extLst>
              <a:ext uri="{FF2B5EF4-FFF2-40B4-BE49-F238E27FC236}">
                <a16:creationId xmlns:a16="http://schemas.microsoft.com/office/drawing/2014/main" id="{0448D902-B3B3-0538-1F70-8F316F23F245}"/>
              </a:ext>
            </a:extLst>
          </p:cNvPr>
          <p:cNvSpPr>
            <a:spLocks noGrp="1"/>
          </p:cNvSpPr>
          <p:nvPr>
            <p:ph type="body" sz="quarter" idx="16"/>
          </p:nvPr>
        </p:nvSpPr>
        <p:spPr/>
        <p:txBody>
          <a:bodyPr>
            <a:normAutofit lnSpcReduction="10000"/>
          </a:bodyPr>
          <a:lstStyle/>
          <a:p>
            <a:r>
              <a:rPr lang="en-VN" dirty="0"/>
              <a:t>01.</a:t>
            </a:r>
          </a:p>
        </p:txBody>
      </p:sp>
      <p:sp>
        <p:nvSpPr>
          <p:cNvPr id="8" name="Footer Placeholder 7">
            <a:extLst>
              <a:ext uri="{FF2B5EF4-FFF2-40B4-BE49-F238E27FC236}">
                <a16:creationId xmlns:a16="http://schemas.microsoft.com/office/drawing/2014/main" id="{D24ECB59-50BD-4385-EDD7-087C7EAE651A}"/>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209947048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5A3BE-ED05-8482-E998-C7E3A803F3C7}"/>
              </a:ext>
            </a:extLst>
          </p:cNvPr>
          <p:cNvSpPr>
            <a:spLocks noGrp="1"/>
          </p:cNvSpPr>
          <p:nvPr>
            <p:ph type="title"/>
          </p:nvPr>
        </p:nvSpPr>
        <p:spPr/>
        <p:txBody>
          <a:bodyPr/>
          <a:lstStyle/>
          <a:p>
            <a:r>
              <a:rPr lang="en-VN" dirty="0"/>
              <a:t>5.1.3. Race condition</a:t>
            </a:r>
          </a:p>
        </p:txBody>
      </p:sp>
      <p:sp>
        <p:nvSpPr>
          <p:cNvPr id="3" name="Content Placeholder 2">
            <a:extLst>
              <a:ext uri="{FF2B5EF4-FFF2-40B4-BE49-F238E27FC236}">
                <a16:creationId xmlns:a16="http://schemas.microsoft.com/office/drawing/2014/main" id="{1AE01776-3202-C4BF-60C0-234E476B2074}"/>
              </a:ext>
            </a:extLst>
          </p:cNvPr>
          <p:cNvSpPr>
            <a:spLocks noGrp="1"/>
          </p:cNvSpPr>
          <p:nvPr>
            <p:ph idx="1"/>
          </p:nvPr>
        </p:nvSpPr>
        <p:spPr>
          <a:xfrm>
            <a:off x="838200" y="1788160"/>
            <a:ext cx="5257800" cy="4388803"/>
          </a:xfrm>
        </p:spPr>
        <p:txBody>
          <a:bodyPr>
            <a:normAutofit lnSpcReduction="10000"/>
          </a:bodyPr>
          <a:lstStyle/>
          <a:p>
            <a:r>
              <a:rPr lang="en-VN" sz="1800" b="1" dirty="0">
                <a:gradFill>
                  <a:gsLst>
                    <a:gs pos="0">
                      <a:srgbClr val="00C6FF"/>
                    </a:gs>
                    <a:gs pos="100000">
                      <a:srgbClr val="0072FF"/>
                    </a:gs>
                  </a:gsLst>
                  <a:lin ang="5400000" scaled="1"/>
                </a:gradFill>
              </a:rPr>
              <a:t>Race condition </a:t>
            </a:r>
            <a:r>
              <a:rPr lang="en-VN" sz="1800" dirty="0"/>
              <a:t>là hiện tượng xảy ra khi các tiến trình cùng truy cập đồng thời vào dữ liệu được chia sẻ. Kết quả cuối cùng sẽ phụ thuộc vào thứ tự thực thi của các tiến trình đang chạy đồng thời với nhau.</a:t>
            </a:r>
          </a:p>
          <a:p>
            <a:r>
              <a:rPr lang="en-VN" sz="1800" dirty="0"/>
              <a:t>Trong bài toán Producer vs. Consumer dữ liệu được chia sẻ là biến count bị tác động đồng thời bởi cả 02 tiến trình Producer và Consumer. Trong bài toán cấp phát PID, dữ liệu được chia sẻ là biến </a:t>
            </a:r>
            <a:r>
              <a:rPr lang="en-VN" sz="1800" dirty="0">
                <a:latin typeface="Courier New" panose="02070309020205020404" pitchFamily="49" charset="0"/>
                <a:cs typeface="Courier New" panose="02070309020205020404" pitchFamily="49" charset="0"/>
              </a:rPr>
              <a:t>next_available_pid</a:t>
            </a:r>
            <a:r>
              <a:rPr lang="en-VN" sz="1800" dirty="0"/>
              <a:t> bị tranh giành bởi tiến trình thực thi đồng thời là P0 và P1.</a:t>
            </a:r>
          </a:p>
        </p:txBody>
      </p:sp>
      <p:sp>
        <p:nvSpPr>
          <p:cNvPr id="4" name="Footer Placeholder 3">
            <a:extLst>
              <a:ext uri="{FF2B5EF4-FFF2-40B4-BE49-F238E27FC236}">
                <a16:creationId xmlns:a16="http://schemas.microsoft.com/office/drawing/2014/main" id="{DAD0D71A-7638-10A7-5063-790D6C9BFAB3}"/>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AA5ACD4B-F2A1-CB17-7DCA-C4C0EF438436}"/>
              </a:ext>
            </a:extLst>
          </p:cNvPr>
          <p:cNvSpPr>
            <a:spLocks noGrp="1"/>
          </p:cNvSpPr>
          <p:nvPr>
            <p:ph type="sldNum" sz="quarter" idx="12"/>
          </p:nvPr>
        </p:nvSpPr>
        <p:spPr/>
        <p:txBody>
          <a:bodyPr/>
          <a:lstStyle/>
          <a:p>
            <a:fld id="{D8B0B3AC-44A8-D142-AAF6-9A453466E1A4}" type="slidenum">
              <a:rPr lang="en-VN" smtClean="0"/>
              <a:pPr/>
              <a:t>15</a:t>
            </a:fld>
            <a:endParaRPr lang="en-VN" dirty="0"/>
          </a:p>
        </p:txBody>
      </p:sp>
      <p:sp>
        <p:nvSpPr>
          <p:cNvPr id="6" name="Rectangle 5">
            <a:extLst>
              <a:ext uri="{FF2B5EF4-FFF2-40B4-BE49-F238E27FC236}">
                <a16:creationId xmlns:a16="http://schemas.microsoft.com/office/drawing/2014/main" id="{637579BC-2D5F-31C6-911D-211C55205CBB}"/>
              </a:ext>
            </a:extLst>
          </p:cNvPr>
          <p:cNvSpPr/>
          <p:nvPr/>
        </p:nvSpPr>
        <p:spPr>
          <a:xfrm>
            <a:off x="7370977" y="2413001"/>
            <a:ext cx="3606800" cy="2771448"/>
          </a:xfrm>
          <a:prstGeom prst="rect">
            <a:avLst/>
          </a:prstGeom>
          <a:blipFill>
            <a:blip r:embed="rId2">
              <a:lum bright="70000" contrast="-70000"/>
            </a:blip>
            <a:stretch>
              <a:fillRect l="-2" r="-45773"/>
            </a:stretch>
          </a:blipFill>
          <a:ln w="25400">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pic>
        <p:nvPicPr>
          <p:cNvPr id="9" name="Graphic 8" descr="Web design with solid fill">
            <a:extLst>
              <a:ext uri="{FF2B5EF4-FFF2-40B4-BE49-F238E27FC236}">
                <a16:creationId xmlns:a16="http://schemas.microsoft.com/office/drawing/2014/main" id="{691FB882-CCBC-225C-6493-FAD0653144B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76288" y="2413001"/>
            <a:ext cx="914400" cy="914400"/>
          </a:xfrm>
          <a:prstGeom prst="rect">
            <a:avLst/>
          </a:prstGeom>
        </p:spPr>
      </p:pic>
      <p:pic>
        <p:nvPicPr>
          <p:cNvPr id="10" name="Graphic 9" descr="Web design with solid fill">
            <a:extLst>
              <a:ext uri="{FF2B5EF4-FFF2-40B4-BE49-F238E27FC236}">
                <a16:creationId xmlns:a16="http://schemas.microsoft.com/office/drawing/2014/main" id="{47A50105-229C-7277-4524-49D0BB5EC88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158066" y="4270049"/>
            <a:ext cx="914400" cy="914400"/>
          </a:xfrm>
          <a:prstGeom prst="rect">
            <a:avLst/>
          </a:prstGeom>
        </p:spPr>
      </p:pic>
      <p:sp>
        <p:nvSpPr>
          <p:cNvPr id="11" name="Rectangle 10">
            <a:extLst>
              <a:ext uri="{FF2B5EF4-FFF2-40B4-BE49-F238E27FC236}">
                <a16:creationId xmlns:a16="http://schemas.microsoft.com/office/drawing/2014/main" id="{636496A6-2A73-CA9F-A16F-4951F59404A9}"/>
              </a:ext>
            </a:extLst>
          </p:cNvPr>
          <p:cNvSpPr/>
          <p:nvPr/>
        </p:nvSpPr>
        <p:spPr>
          <a:xfrm>
            <a:off x="8693212" y="3429000"/>
            <a:ext cx="962330" cy="739450"/>
          </a:xfrm>
          <a:prstGeom prst="rect">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latin typeface="Arial" panose="020B0604020202020204" pitchFamily="34" charset="0"/>
                <a:cs typeface="Arial" panose="020B0604020202020204" pitchFamily="34" charset="0"/>
              </a:rPr>
              <a:t>x</a:t>
            </a:r>
          </a:p>
        </p:txBody>
      </p:sp>
      <p:cxnSp>
        <p:nvCxnSpPr>
          <p:cNvPr id="15" name="Connector: Elbow 14">
            <a:extLst>
              <a:ext uri="{FF2B5EF4-FFF2-40B4-BE49-F238E27FC236}">
                <a16:creationId xmlns:a16="http://schemas.microsoft.com/office/drawing/2014/main" id="{45959EA7-10B8-0969-EEB4-C08EDB5E5939}"/>
              </a:ext>
            </a:extLst>
          </p:cNvPr>
          <p:cNvCxnSpPr>
            <a:endCxn id="11" idx="1"/>
          </p:cNvCxnSpPr>
          <p:nvPr/>
        </p:nvCxnSpPr>
        <p:spPr>
          <a:xfrm>
            <a:off x="6733488" y="3327401"/>
            <a:ext cx="1959724" cy="471324"/>
          </a:xfrm>
          <a:prstGeom prst="bentConnector3">
            <a:avLst>
              <a:gd name="adj1" fmla="val 188"/>
            </a:avLst>
          </a:prstGeom>
          <a:ln w="25400">
            <a:solidFill>
              <a:srgbClr val="0072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766C9F39-FA7E-3A3D-2D1E-FA94E0B9FF8E}"/>
              </a:ext>
            </a:extLst>
          </p:cNvPr>
          <p:cNvCxnSpPr>
            <a:stCxn id="10" idx="1"/>
            <a:endCxn id="11" idx="3"/>
          </p:cNvCxnSpPr>
          <p:nvPr/>
        </p:nvCxnSpPr>
        <p:spPr>
          <a:xfrm rot="10800000">
            <a:off x="9655542" y="3798725"/>
            <a:ext cx="1502524" cy="928524"/>
          </a:xfrm>
          <a:prstGeom prst="bentConnector3">
            <a:avLst>
              <a:gd name="adj1" fmla="val 656"/>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540056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5A3BE-ED05-8482-E998-C7E3A803F3C7}"/>
              </a:ext>
            </a:extLst>
          </p:cNvPr>
          <p:cNvSpPr>
            <a:spLocks noGrp="1"/>
          </p:cNvSpPr>
          <p:nvPr>
            <p:ph type="title"/>
          </p:nvPr>
        </p:nvSpPr>
        <p:spPr/>
        <p:txBody>
          <a:bodyPr/>
          <a:lstStyle/>
          <a:p>
            <a:r>
              <a:rPr lang="en-VN" dirty="0"/>
              <a:t>5.1.3. Race condition</a:t>
            </a:r>
          </a:p>
        </p:txBody>
      </p:sp>
      <p:sp>
        <p:nvSpPr>
          <p:cNvPr id="3" name="Content Placeholder 2">
            <a:extLst>
              <a:ext uri="{FF2B5EF4-FFF2-40B4-BE49-F238E27FC236}">
                <a16:creationId xmlns:a16="http://schemas.microsoft.com/office/drawing/2014/main" id="{1AE01776-3202-C4BF-60C0-234E476B2074}"/>
              </a:ext>
            </a:extLst>
          </p:cNvPr>
          <p:cNvSpPr>
            <a:spLocks noGrp="1"/>
          </p:cNvSpPr>
          <p:nvPr>
            <p:ph idx="1"/>
          </p:nvPr>
        </p:nvSpPr>
        <p:spPr>
          <a:xfrm>
            <a:off x="838200" y="1788160"/>
            <a:ext cx="5257800" cy="4388803"/>
          </a:xfrm>
        </p:spPr>
        <p:txBody>
          <a:bodyPr>
            <a:normAutofit/>
          </a:bodyPr>
          <a:lstStyle/>
          <a:p>
            <a:r>
              <a:rPr lang="en-VN" sz="1800" b="1" dirty="0">
                <a:gradFill>
                  <a:gsLst>
                    <a:gs pos="0">
                      <a:srgbClr val="00C6FF"/>
                    </a:gs>
                    <a:gs pos="100000">
                      <a:srgbClr val="0072FF"/>
                    </a:gs>
                  </a:gsLst>
                  <a:lin ang="5400000" scaled="1"/>
                </a:gradFill>
              </a:rPr>
              <a:t>Race condition có thể dẫn đến việc dữ liệu bị sai và không nhất quán (inconsistency).</a:t>
            </a:r>
          </a:p>
          <a:p>
            <a:r>
              <a:rPr lang="vi-VN" sz="1800" dirty="0"/>
              <a:t>Để dữ liệu chia sẻ được nhất quán, cần bảo đảm sao cho tại mỗi thời điểm chỉ có một tiến trình được thao tác lên dữ liệu chia sẻ. Do đó, cần có cơ chế đồng bộ hoạt động của các tiến trình này.</a:t>
            </a:r>
            <a:endParaRPr lang="en-VN" sz="1800" dirty="0"/>
          </a:p>
        </p:txBody>
      </p:sp>
      <p:sp>
        <p:nvSpPr>
          <p:cNvPr id="4" name="Footer Placeholder 3">
            <a:extLst>
              <a:ext uri="{FF2B5EF4-FFF2-40B4-BE49-F238E27FC236}">
                <a16:creationId xmlns:a16="http://schemas.microsoft.com/office/drawing/2014/main" id="{DAD0D71A-7638-10A7-5063-790D6C9BFAB3}"/>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AA5ACD4B-F2A1-CB17-7DCA-C4C0EF438436}"/>
              </a:ext>
            </a:extLst>
          </p:cNvPr>
          <p:cNvSpPr>
            <a:spLocks noGrp="1"/>
          </p:cNvSpPr>
          <p:nvPr>
            <p:ph type="sldNum" sz="quarter" idx="12"/>
          </p:nvPr>
        </p:nvSpPr>
        <p:spPr/>
        <p:txBody>
          <a:bodyPr/>
          <a:lstStyle/>
          <a:p>
            <a:fld id="{D8B0B3AC-44A8-D142-AAF6-9A453466E1A4}" type="slidenum">
              <a:rPr lang="en-VN" smtClean="0"/>
              <a:pPr/>
              <a:t>16</a:t>
            </a:fld>
            <a:endParaRPr lang="en-VN" dirty="0"/>
          </a:p>
        </p:txBody>
      </p:sp>
      <p:sp>
        <p:nvSpPr>
          <p:cNvPr id="6" name="Rectangle 5">
            <a:extLst>
              <a:ext uri="{FF2B5EF4-FFF2-40B4-BE49-F238E27FC236}">
                <a16:creationId xmlns:a16="http://schemas.microsoft.com/office/drawing/2014/main" id="{5F4B647B-4979-BE8E-C74F-3370A1820BF1}"/>
              </a:ext>
            </a:extLst>
          </p:cNvPr>
          <p:cNvSpPr/>
          <p:nvPr/>
        </p:nvSpPr>
        <p:spPr>
          <a:xfrm>
            <a:off x="7370977" y="2413001"/>
            <a:ext cx="3606800" cy="2771448"/>
          </a:xfrm>
          <a:prstGeom prst="rect">
            <a:avLst/>
          </a:prstGeom>
          <a:blipFill>
            <a:blip r:embed="rId2">
              <a:lum bright="70000" contrast="-70000"/>
            </a:blip>
            <a:stretch>
              <a:fillRect l="-2" r="-45773"/>
            </a:stretch>
          </a:blipFill>
          <a:ln w="25400">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pic>
        <p:nvPicPr>
          <p:cNvPr id="8" name="Graphic 7" descr="Web design with solid fill">
            <a:extLst>
              <a:ext uri="{FF2B5EF4-FFF2-40B4-BE49-F238E27FC236}">
                <a16:creationId xmlns:a16="http://schemas.microsoft.com/office/drawing/2014/main" id="{7AFC46DD-38C7-654E-B122-F0A9DE7A9D8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76288" y="2413001"/>
            <a:ext cx="914400" cy="914400"/>
          </a:xfrm>
          <a:prstGeom prst="rect">
            <a:avLst/>
          </a:prstGeom>
        </p:spPr>
      </p:pic>
      <p:pic>
        <p:nvPicPr>
          <p:cNvPr id="9" name="Graphic 8" descr="Web design with solid fill">
            <a:extLst>
              <a:ext uri="{FF2B5EF4-FFF2-40B4-BE49-F238E27FC236}">
                <a16:creationId xmlns:a16="http://schemas.microsoft.com/office/drawing/2014/main" id="{31869F53-99F1-CF4F-34EB-1610891B880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158066" y="4270049"/>
            <a:ext cx="914400" cy="914400"/>
          </a:xfrm>
          <a:prstGeom prst="rect">
            <a:avLst/>
          </a:prstGeom>
        </p:spPr>
      </p:pic>
      <p:sp>
        <p:nvSpPr>
          <p:cNvPr id="10" name="Rectangle 9">
            <a:extLst>
              <a:ext uri="{FF2B5EF4-FFF2-40B4-BE49-F238E27FC236}">
                <a16:creationId xmlns:a16="http://schemas.microsoft.com/office/drawing/2014/main" id="{4A939DC4-C86D-D83B-C524-BEE4BC5CF589}"/>
              </a:ext>
            </a:extLst>
          </p:cNvPr>
          <p:cNvSpPr/>
          <p:nvPr/>
        </p:nvSpPr>
        <p:spPr>
          <a:xfrm>
            <a:off x="8693212" y="3429000"/>
            <a:ext cx="962330" cy="739450"/>
          </a:xfrm>
          <a:prstGeom prst="rect">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latin typeface="Arial" panose="020B0604020202020204" pitchFamily="34" charset="0"/>
                <a:cs typeface="Arial" panose="020B0604020202020204" pitchFamily="34" charset="0"/>
              </a:rPr>
              <a:t>x</a:t>
            </a:r>
          </a:p>
        </p:txBody>
      </p:sp>
      <p:cxnSp>
        <p:nvCxnSpPr>
          <p:cNvPr id="11" name="Connector: Elbow 10">
            <a:extLst>
              <a:ext uri="{FF2B5EF4-FFF2-40B4-BE49-F238E27FC236}">
                <a16:creationId xmlns:a16="http://schemas.microsoft.com/office/drawing/2014/main" id="{7F32325D-99A3-17A2-5063-A5596F061BBF}"/>
              </a:ext>
            </a:extLst>
          </p:cNvPr>
          <p:cNvCxnSpPr>
            <a:endCxn id="10" idx="1"/>
          </p:cNvCxnSpPr>
          <p:nvPr/>
        </p:nvCxnSpPr>
        <p:spPr>
          <a:xfrm>
            <a:off x="6733488" y="3327401"/>
            <a:ext cx="1959724" cy="471324"/>
          </a:xfrm>
          <a:prstGeom prst="bentConnector3">
            <a:avLst>
              <a:gd name="adj1" fmla="val 188"/>
            </a:avLst>
          </a:prstGeom>
          <a:ln w="25400">
            <a:solidFill>
              <a:srgbClr val="0072FF"/>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nector: Elbow 11">
            <a:extLst>
              <a:ext uri="{FF2B5EF4-FFF2-40B4-BE49-F238E27FC236}">
                <a16:creationId xmlns:a16="http://schemas.microsoft.com/office/drawing/2014/main" id="{F0B6BF0F-D257-CC11-2BF9-BF37E7862CC3}"/>
              </a:ext>
            </a:extLst>
          </p:cNvPr>
          <p:cNvCxnSpPr>
            <a:stCxn id="9" idx="1"/>
            <a:endCxn id="10" idx="3"/>
          </p:cNvCxnSpPr>
          <p:nvPr/>
        </p:nvCxnSpPr>
        <p:spPr>
          <a:xfrm rot="10800000">
            <a:off x="9655542" y="3798725"/>
            <a:ext cx="1502524" cy="928524"/>
          </a:xfrm>
          <a:prstGeom prst="bentConnector3">
            <a:avLst>
              <a:gd name="adj1" fmla="val 656"/>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109008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768DC2-D656-CA33-E118-53D015C13960}"/>
              </a:ext>
            </a:extLst>
          </p:cNvPr>
          <p:cNvSpPr>
            <a:spLocks noGrp="1"/>
          </p:cNvSpPr>
          <p:nvPr>
            <p:ph type="sldNum" sz="quarter" idx="12"/>
          </p:nvPr>
        </p:nvSpPr>
        <p:spPr/>
        <p:txBody>
          <a:bodyPr/>
          <a:lstStyle/>
          <a:p>
            <a:fld id="{D8B0B3AC-44A8-D142-AAF6-9A453466E1A4}" type="slidenum">
              <a:rPr lang="en-VN" smtClean="0"/>
              <a:pPr/>
              <a:t>17</a:t>
            </a:fld>
            <a:endParaRPr lang="en-VN" dirty="0"/>
          </a:p>
        </p:txBody>
      </p:sp>
      <p:sp>
        <p:nvSpPr>
          <p:cNvPr id="3" name="Text Placeholder 2">
            <a:extLst>
              <a:ext uri="{FF2B5EF4-FFF2-40B4-BE49-F238E27FC236}">
                <a16:creationId xmlns:a16="http://schemas.microsoft.com/office/drawing/2014/main" id="{5B9CA707-55F0-B81A-55A2-AA1690ACAD05}"/>
              </a:ext>
            </a:extLst>
          </p:cNvPr>
          <p:cNvSpPr>
            <a:spLocks noGrp="1"/>
          </p:cNvSpPr>
          <p:nvPr>
            <p:ph type="body" sz="quarter" idx="13"/>
          </p:nvPr>
        </p:nvSpPr>
        <p:spPr>
          <a:xfrm>
            <a:off x="1470930" y="1997849"/>
            <a:ext cx="9563342" cy="981834"/>
          </a:xfrm>
        </p:spPr>
        <p:txBody>
          <a:bodyPr>
            <a:normAutofit/>
          </a:bodyPr>
          <a:lstStyle/>
          <a:p>
            <a:r>
              <a:rPr lang="en-VN" dirty="0"/>
              <a:t>VẤN ĐỀ VÙNG TRANH CHẤP</a:t>
            </a:r>
          </a:p>
        </p:txBody>
      </p:sp>
      <p:sp>
        <p:nvSpPr>
          <p:cNvPr id="5" name="Text Placeholder 4">
            <a:extLst>
              <a:ext uri="{FF2B5EF4-FFF2-40B4-BE49-F238E27FC236}">
                <a16:creationId xmlns:a16="http://schemas.microsoft.com/office/drawing/2014/main" id="{A6CA7977-EF28-A907-DB96-D9F2F8AB1738}"/>
              </a:ext>
            </a:extLst>
          </p:cNvPr>
          <p:cNvSpPr>
            <a:spLocks noGrp="1"/>
          </p:cNvSpPr>
          <p:nvPr>
            <p:ph type="body" sz="quarter" idx="15"/>
          </p:nvPr>
        </p:nvSpPr>
        <p:spPr>
          <a:xfrm>
            <a:off x="1470930" y="3374373"/>
            <a:ext cx="7147030" cy="916698"/>
          </a:xfrm>
        </p:spPr>
        <p:txBody>
          <a:bodyPr/>
          <a:lstStyle/>
          <a:p>
            <a:r>
              <a:rPr lang="en-VN" dirty="0"/>
              <a:t>Vùng tranh chấp (hay còn gọi là critical section) là vùng code mà ở đó các tiến trình thực hiện tác động lên dữ liệu được chia sẻ.</a:t>
            </a:r>
          </a:p>
        </p:txBody>
      </p:sp>
      <p:sp>
        <p:nvSpPr>
          <p:cNvPr id="6" name="Text Placeholder 5">
            <a:extLst>
              <a:ext uri="{FF2B5EF4-FFF2-40B4-BE49-F238E27FC236}">
                <a16:creationId xmlns:a16="http://schemas.microsoft.com/office/drawing/2014/main" id="{187DC6DB-6477-13D1-7670-126AEB42EDE1}"/>
              </a:ext>
            </a:extLst>
          </p:cNvPr>
          <p:cNvSpPr>
            <a:spLocks noGrp="1"/>
          </p:cNvSpPr>
          <p:nvPr>
            <p:ph type="body" sz="quarter" idx="16"/>
          </p:nvPr>
        </p:nvSpPr>
        <p:spPr/>
        <p:txBody>
          <a:bodyPr>
            <a:normAutofit lnSpcReduction="10000"/>
          </a:bodyPr>
          <a:lstStyle/>
          <a:p>
            <a:r>
              <a:rPr lang="en-VN" dirty="0"/>
              <a:t>02.</a:t>
            </a:r>
          </a:p>
        </p:txBody>
      </p:sp>
      <p:sp>
        <p:nvSpPr>
          <p:cNvPr id="8" name="Footer Placeholder 7">
            <a:extLst>
              <a:ext uri="{FF2B5EF4-FFF2-40B4-BE49-F238E27FC236}">
                <a16:creationId xmlns:a16="http://schemas.microsoft.com/office/drawing/2014/main" id="{713C4304-D619-71EE-F80A-87B3E83603A7}"/>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121741937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30EF4-255D-8736-6687-C43B73EB13CD}"/>
              </a:ext>
            </a:extLst>
          </p:cNvPr>
          <p:cNvSpPr>
            <a:spLocks noGrp="1"/>
          </p:cNvSpPr>
          <p:nvPr>
            <p:ph type="title"/>
          </p:nvPr>
        </p:nvSpPr>
        <p:spPr/>
        <p:txBody>
          <a:bodyPr/>
          <a:lstStyle/>
          <a:p>
            <a:r>
              <a:rPr lang="en-VN" dirty="0"/>
              <a:t>5.2 Vấn đề vùng tranh chấp</a:t>
            </a:r>
          </a:p>
        </p:txBody>
      </p:sp>
      <p:sp>
        <p:nvSpPr>
          <p:cNvPr id="3" name="Content Placeholder 2">
            <a:extLst>
              <a:ext uri="{FF2B5EF4-FFF2-40B4-BE49-F238E27FC236}">
                <a16:creationId xmlns:a16="http://schemas.microsoft.com/office/drawing/2014/main" id="{33C2A840-E40A-55A7-B416-EB387DEEE47C}"/>
              </a:ext>
            </a:extLst>
          </p:cNvPr>
          <p:cNvSpPr>
            <a:spLocks noGrp="1"/>
          </p:cNvSpPr>
          <p:nvPr>
            <p:ph idx="1"/>
          </p:nvPr>
        </p:nvSpPr>
        <p:spPr>
          <a:xfrm>
            <a:off x="838200" y="1788160"/>
            <a:ext cx="10515600" cy="3665583"/>
          </a:xfrm>
        </p:spPr>
        <p:txBody>
          <a:bodyPr>
            <a:normAutofit/>
          </a:bodyPr>
          <a:lstStyle/>
          <a:p>
            <a:r>
              <a:rPr lang="en-VN" sz="2200" dirty="0"/>
              <a:t>Xem xét một hệ thống có n tiến trình {P</a:t>
            </a:r>
            <a:r>
              <a:rPr lang="en-VN" sz="2200" baseline="-25000" dirty="0"/>
              <a:t>0</a:t>
            </a:r>
            <a:r>
              <a:rPr lang="en-VN" sz="2200" dirty="0"/>
              <a:t>, P</a:t>
            </a:r>
            <a:r>
              <a:rPr lang="en-VN" sz="2200" baseline="-25000" dirty="0"/>
              <a:t>1</a:t>
            </a:r>
            <a:r>
              <a:rPr lang="en-VN" sz="2200" dirty="0"/>
              <a:t>, . . . , P</a:t>
            </a:r>
            <a:r>
              <a:rPr lang="en-VN" sz="2200" baseline="-25000" dirty="0"/>
              <a:t>n-1</a:t>
            </a:r>
            <a:r>
              <a:rPr lang="en-VN" sz="2200" dirty="0"/>
              <a:t>}</a:t>
            </a:r>
          </a:p>
          <a:p>
            <a:r>
              <a:rPr lang="en-VN" sz="2200" dirty="0"/>
              <a:t>Mỗi tiến trình có một </a:t>
            </a:r>
            <a:r>
              <a:rPr lang="en-VN" sz="2200" b="1" dirty="0">
                <a:gradFill>
                  <a:gsLst>
                    <a:gs pos="1000">
                      <a:srgbClr val="00C6FF"/>
                    </a:gs>
                    <a:gs pos="100000">
                      <a:srgbClr val="0072FF"/>
                    </a:gs>
                  </a:gsLst>
                  <a:lin ang="5400000" scaled="1"/>
                </a:gradFill>
              </a:rPr>
              <a:t>vùng tranh chấp </a:t>
            </a:r>
            <a:r>
              <a:rPr lang="en-VN" sz="2200" dirty="0"/>
              <a:t>là một </a:t>
            </a:r>
            <a:r>
              <a:rPr lang="en-VN" sz="2200" b="1" dirty="0"/>
              <a:t>đoạn code</a:t>
            </a:r>
            <a:r>
              <a:rPr lang="en-VN" sz="2200" dirty="0"/>
              <a:t>:</a:t>
            </a:r>
          </a:p>
          <a:p>
            <a:pPr lvl="1"/>
            <a:r>
              <a:rPr lang="en-VN" sz="2200" dirty="0"/>
              <a:t>Thực hiện việc thay đổi giá trị của dữ liệu được chia sẻ (có thể là các biến, bảng dữ liệu, file,...)</a:t>
            </a:r>
          </a:p>
          <a:p>
            <a:pPr lvl="1"/>
            <a:r>
              <a:rPr lang="en-VN" sz="2200" dirty="0"/>
              <a:t>Khi một tiến trình đang thực hiện vùng tranh chấp của mình thì các tiến trình khác </a:t>
            </a:r>
            <a:r>
              <a:rPr lang="en-VN" sz="2200" b="1" dirty="0"/>
              <a:t>KHÔNG</a:t>
            </a:r>
            <a:r>
              <a:rPr lang="en-VN" sz="2200" dirty="0"/>
              <a:t> được thực hiện vùng tranh chấp của chúng.</a:t>
            </a:r>
          </a:p>
          <a:p>
            <a:r>
              <a:rPr lang="en-VN" sz="2200" dirty="0"/>
              <a:t>Vấn đề vùng tranh chấp chính là thiết kế cách thức xử lý các vấn đề trên.</a:t>
            </a:r>
          </a:p>
        </p:txBody>
      </p:sp>
      <p:sp>
        <p:nvSpPr>
          <p:cNvPr id="4" name="Footer Placeholder 3">
            <a:extLst>
              <a:ext uri="{FF2B5EF4-FFF2-40B4-BE49-F238E27FC236}">
                <a16:creationId xmlns:a16="http://schemas.microsoft.com/office/drawing/2014/main" id="{CF9BFC73-91B1-7941-C908-FAF1EED8800C}"/>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1E6679D5-4BEE-2989-6055-E2E9135B361A}"/>
              </a:ext>
            </a:extLst>
          </p:cNvPr>
          <p:cNvSpPr>
            <a:spLocks noGrp="1"/>
          </p:cNvSpPr>
          <p:nvPr>
            <p:ph type="sldNum" sz="quarter" idx="12"/>
          </p:nvPr>
        </p:nvSpPr>
        <p:spPr/>
        <p:txBody>
          <a:bodyPr/>
          <a:lstStyle/>
          <a:p>
            <a:fld id="{D8B0B3AC-44A8-D142-AAF6-9A453466E1A4}" type="slidenum">
              <a:rPr lang="en-VN" smtClean="0"/>
              <a:pPr/>
              <a:t>18</a:t>
            </a:fld>
            <a:endParaRPr lang="en-VN" dirty="0"/>
          </a:p>
        </p:txBody>
      </p:sp>
    </p:spTree>
    <p:extLst>
      <p:ext uri="{BB962C8B-B14F-4D97-AF65-F5344CB8AC3E}">
        <p14:creationId xmlns:p14="http://schemas.microsoft.com/office/powerpoint/2010/main" val="191534114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 calcmode="lin" valueType="num">
                                      <p:cBhvr additive="base">
                                        <p:cTn id="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30EF4-255D-8736-6687-C43B73EB13CD}"/>
              </a:ext>
            </a:extLst>
          </p:cNvPr>
          <p:cNvSpPr>
            <a:spLocks noGrp="1"/>
          </p:cNvSpPr>
          <p:nvPr>
            <p:ph type="title"/>
          </p:nvPr>
        </p:nvSpPr>
        <p:spPr/>
        <p:txBody>
          <a:bodyPr/>
          <a:lstStyle/>
          <a:p>
            <a:r>
              <a:rPr lang="en-VN" dirty="0"/>
              <a:t>5.2 Vấn đề vùng tranh chấp</a:t>
            </a:r>
          </a:p>
        </p:txBody>
      </p:sp>
      <p:sp>
        <p:nvSpPr>
          <p:cNvPr id="3" name="Content Placeholder 2">
            <a:extLst>
              <a:ext uri="{FF2B5EF4-FFF2-40B4-BE49-F238E27FC236}">
                <a16:creationId xmlns:a16="http://schemas.microsoft.com/office/drawing/2014/main" id="{33C2A840-E40A-55A7-B416-EB387DEEE47C}"/>
              </a:ext>
            </a:extLst>
          </p:cNvPr>
          <p:cNvSpPr>
            <a:spLocks noGrp="1"/>
          </p:cNvSpPr>
          <p:nvPr>
            <p:ph idx="1"/>
          </p:nvPr>
        </p:nvSpPr>
        <p:spPr>
          <a:xfrm>
            <a:off x="838200" y="1788161"/>
            <a:ext cx="4511125" cy="3198778"/>
          </a:xfrm>
        </p:spPr>
        <p:txBody>
          <a:bodyPr>
            <a:normAutofit/>
          </a:bodyPr>
          <a:lstStyle/>
          <a:p>
            <a:pPr marL="0" indent="0" algn="just">
              <a:buNone/>
            </a:pPr>
            <a:r>
              <a:rPr lang="en-VN" sz="2000" dirty="0"/>
              <a:t>Mỗi tiến trình phải yêu cầu để được phép tiến vào vùng tranh chấp của mình thông qua </a:t>
            </a:r>
            <a:r>
              <a:rPr lang="en-VN" sz="2000" dirty="0">
                <a:latin typeface="Courier New" panose="02070309020205020404" pitchFamily="49" charset="0"/>
                <a:cs typeface="Courier New" panose="02070309020205020404" pitchFamily="49" charset="0"/>
              </a:rPr>
              <a:t>entry section</a:t>
            </a:r>
            <a:r>
              <a:rPr lang="en-VN" sz="2000" dirty="0"/>
              <a:t>, sau đó thực thi vùng tranh chấp – </a:t>
            </a:r>
            <a:r>
              <a:rPr lang="en-VN" sz="2000"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critical section</a:t>
            </a:r>
            <a:r>
              <a:rPr lang="en-VN" sz="2000" b="1" dirty="0">
                <a:gradFill>
                  <a:gsLst>
                    <a:gs pos="0">
                      <a:srgbClr val="00C6FF"/>
                    </a:gs>
                    <a:gs pos="100000">
                      <a:srgbClr val="0072FF"/>
                    </a:gs>
                  </a:gsLst>
                  <a:lin ang="5400000" scaled="1"/>
                </a:gradFill>
              </a:rPr>
              <a:t> </a:t>
            </a:r>
            <a:r>
              <a:rPr lang="en-VN" sz="2000" dirty="0"/>
              <a:t>- rồi tiến đến </a:t>
            </a:r>
            <a:r>
              <a:rPr lang="en-VN" sz="2000" dirty="0">
                <a:latin typeface="Courier New" panose="02070309020205020404" pitchFamily="49" charset="0"/>
                <a:cs typeface="Courier New" panose="02070309020205020404" pitchFamily="49" charset="0"/>
              </a:rPr>
              <a:t>exit section</a:t>
            </a:r>
            <a:r>
              <a:rPr lang="en-VN" sz="2000" dirty="0"/>
              <a:t>, và sau cùng là thực thi </a:t>
            </a:r>
            <a:r>
              <a:rPr lang="en-VN" sz="2000" dirty="0">
                <a:latin typeface="Courier New" panose="02070309020205020404" pitchFamily="49" charset="0"/>
                <a:cs typeface="Courier New" panose="02070309020205020404" pitchFamily="49" charset="0"/>
              </a:rPr>
              <a:t>remainder section</a:t>
            </a:r>
            <a:r>
              <a:rPr lang="en-VN" sz="2000" dirty="0"/>
              <a:t>.</a:t>
            </a:r>
          </a:p>
        </p:txBody>
      </p:sp>
      <p:sp>
        <p:nvSpPr>
          <p:cNvPr id="4" name="Footer Placeholder 3">
            <a:extLst>
              <a:ext uri="{FF2B5EF4-FFF2-40B4-BE49-F238E27FC236}">
                <a16:creationId xmlns:a16="http://schemas.microsoft.com/office/drawing/2014/main" id="{CF9BFC73-91B1-7941-C908-FAF1EED8800C}"/>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1E6679D5-4BEE-2989-6055-E2E9135B361A}"/>
              </a:ext>
            </a:extLst>
          </p:cNvPr>
          <p:cNvSpPr>
            <a:spLocks noGrp="1"/>
          </p:cNvSpPr>
          <p:nvPr>
            <p:ph type="sldNum" sz="quarter" idx="12"/>
          </p:nvPr>
        </p:nvSpPr>
        <p:spPr/>
        <p:txBody>
          <a:bodyPr/>
          <a:lstStyle/>
          <a:p>
            <a:fld id="{D8B0B3AC-44A8-D142-AAF6-9A453466E1A4}" type="slidenum">
              <a:rPr lang="en-VN" smtClean="0"/>
              <a:pPr/>
              <a:t>19</a:t>
            </a:fld>
            <a:endParaRPr lang="en-VN" dirty="0"/>
          </a:p>
        </p:txBody>
      </p:sp>
      <p:sp>
        <p:nvSpPr>
          <p:cNvPr id="7" name="TextBox 6">
            <a:extLst>
              <a:ext uri="{FF2B5EF4-FFF2-40B4-BE49-F238E27FC236}">
                <a16:creationId xmlns:a16="http://schemas.microsoft.com/office/drawing/2014/main" id="{E1001690-561A-46CB-B371-A0CC499BC191}"/>
              </a:ext>
            </a:extLst>
          </p:cNvPr>
          <p:cNvSpPr txBox="1"/>
          <p:nvPr/>
        </p:nvSpPr>
        <p:spPr>
          <a:xfrm>
            <a:off x="6127333" y="1997839"/>
            <a:ext cx="4511125" cy="2585323"/>
          </a:xfrm>
          <a:prstGeom prst="roundRect">
            <a:avLst>
              <a:gd name="adj" fmla="val 1181"/>
            </a:avLst>
          </a:prstGeom>
          <a:noFill/>
          <a:ln>
            <a:gradFill>
              <a:gsLst>
                <a:gs pos="1000">
                  <a:srgbClr val="00C6FF"/>
                </a:gs>
                <a:gs pos="100000">
                  <a:srgbClr val="0072FF"/>
                </a:gs>
              </a:gsLst>
              <a:lin ang="5400000" scaled="1"/>
            </a:gradFill>
          </a:ln>
        </p:spPr>
        <p:txBody>
          <a:bodyPr wrap="square" rtlCol="0">
            <a:spAutoFit/>
          </a:bodyPr>
          <a:lstStyle/>
          <a:p>
            <a:pPr algn="l"/>
            <a:r>
              <a:rPr lang="en-US" dirty="0">
                <a:latin typeface="Courier New" panose="02070309020205020404" pitchFamily="49" charset="0"/>
                <a:cs typeface="Courier New" panose="02070309020205020404" pitchFamily="49" charset="0"/>
              </a:rPr>
              <a:t>w</a:t>
            </a:r>
            <a:r>
              <a:rPr lang="en-VN" dirty="0">
                <a:latin typeface="Courier New" panose="02070309020205020404" pitchFamily="49" charset="0"/>
                <a:cs typeface="Courier New" panose="02070309020205020404" pitchFamily="49" charset="0"/>
              </a:rPr>
              <a:t>hile(1){</a:t>
            </a:r>
          </a:p>
          <a:p>
            <a:pPr algn="l"/>
            <a:r>
              <a:rPr lang="en-VN" dirty="0">
                <a:latin typeface="Courier New" panose="02070309020205020404" pitchFamily="49" charset="0"/>
                <a:cs typeface="Courier New" panose="02070309020205020404" pitchFamily="49" charset="0"/>
              </a:rPr>
              <a:t>	entry section</a:t>
            </a:r>
          </a:p>
          <a:p>
            <a:pPr algn="l"/>
            <a:endParaRPr lang="en-VN" dirty="0">
              <a:latin typeface="Courier New" panose="02070309020205020404" pitchFamily="49" charset="0"/>
              <a:cs typeface="Courier New" panose="02070309020205020404" pitchFamily="49" charset="0"/>
            </a:endParaRPr>
          </a:p>
          <a:p>
            <a:pPr algn="l"/>
            <a:r>
              <a:rPr lang="en-VN" dirty="0">
                <a:latin typeface="Courier New" panose="02070309020205020404" pitchFamily="49" charset="0"/>
                <a:cs typeface="Courier New" panose="02070309020205020404" pitchFamily="49" charset="0"/>
              </a:rPr>
              <a:t>		</a:t>
            </a:r>
            <a:r>
              <a:rPr lang="en-VN"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critical section</a:t>
            </a:r>
          </a:p>
          <a:p>
            <a:pPr algn="l"/>
            <a:endParaRPr lang="en-VN" dirty="0">
              <a:latin typeface="Courier New" panose="02070309020205020404" pitchFamily="49" charset="0"/>
              <a:cs typeface="Courier New" panose="02070309020205020404" pitchFamily="49" charset="0"/>
            </a:endParaRPr>
          </a:p>
          <a:p>
            <a:pPr algn="l"/>
            <a:r>
              <a:rPr lang="en-VN" dirty="0">
                <a:latin typeface="Courier New" panose="02070309020205020404" pitchFamily="49" charset="0"/>
                <a:cs typeface="Courier New" panose="02070309020205020404" pitchFamily="49" charset="0"/>
              </a:rPr>
              <a:t>	exit section</a:t>
            </a:r>
          </a:p>
          <a:p>
            <a:pPr algn="l"/>
            <a:endParaRPr lang="en-VN" dirty="0">
              <a:latin typeface="Courier New" panose="02070309020205020404" pitchFamily="49" charset="0"/>
              <a:cs typeface="Courier New" panose="02070309020205020404" pitchFamily="49" charset="0"/>
            </a:endParaRPr>
          </a:p>
          <a:p>
            <a:pPr algn="l"/>
            <a:r>
              <a:rPr lang="en-VN" dirty="0">
                <a:latin typeface="Courier New" panose="02070309020205020404" pitchFamily="49" charset="0"/>
                <a:cs typeface="Courier New" panose="02070309020205020404" pitchFamily="49" charset="0"/>
              </a:rPr>
              <a:t>		remainder section</a:t>
            </a:r>
          </a:p>
          <a:p>
            <a:pPr algn="l"/>
            <a:r>
              <a:rPr lang="en-VN"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55062111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CDEF0D46-D754-3CE1-AE63-D6E33190A711}"/>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9C29A8F0-DC1B-7F09-CCE5-E4E700FBD836}"/>
              </a:ext>
            </a:extLst>
          </p:cNvPr>
          <p:cNvSpPr>
            <a:spLocks noGrp="1"/>
          </p:cNvSpPr>
          <p:nvPr>
            <p:ph type="sldNum" sz="quarter" idx="12"/>
          </p:nvPr>
        </p:nvSpPr>
        <p:spPr/>
        <p:txBody>
          <a:bodyPr/>
          <a:lstStyle/>
          <a:p>
            <a:fld id="{D8B0B3AC-44A8-D142-AAF6-9A453466E1A4}" type="slidenum">
              <a:rPr lang="en-VN" smtClean="0"/>
              <a:pPr/>
              <a:t>2</a:t>
            </a:fld>
            <a:endParaRPr lang="en-VN" dirty="0"/>
          </a:p>
        </p:txBody>
      </p:sp>
      <p:sp>
        <p:nvSpPr>
          <p:cNvPr id="3" name="Content Placeholder 2">
            <a:extLst>
              <a:ext uri="{FF2B5EF4-FFF2-40B4-BE49-F238E27FC236}">
                <a16:creationId xmlns:a16="http://schemas.microsoft.com/office/drawing/2014/main" id="{F1B9001B-366E-03C8-58D1-028271D464BE}"/>
              </a:ext>
            </a:extLst>
          </p:cNvPr>
          <p:cNvSpPr>
            <a:spLocks noGrp="1"/>
          </p:cNvSpPr>
          <p:nvPr>
            <p:ph type="body" sz="quarter" idx="13"/>
          </p:nvPr>
        </p:nvSpPr>
        <p:spPr/>
        <p:txBody>
          <a:bodyPr>
            <a:normAutofit/>
          </a:bodyPr>
          <a:lstStyle/>
          <a:p>
            <a:r>
              <a:rPr lang="vi-VN" sz="2400" dirty="0"/>
              <a:t>Trình bày được </a:t>
            </a:r>
            <a:r>
              <a:rPr lang="en-VN" sz="2400" dirty="0"/>
              <a:t>khái niệm race condition và mô tả được vấn đề vùng tranh chấp</a:t>
            </a:r>
          </a:p>
          <a:p>
            <a:r>
              <a:rPr lang="en-VN" sz="2400" dirty="0"/>
              <a:t>Mô tả được các yêu cầu dành cho lời giải của bài toán vùng tranh chấp</a:t>
            </a:r>
          </a:p>
          <a:p>
            <a:r>
              <a:rPr lang="en-VN" sz="2400" dirty="0"/>
              <a:t>Liệt kê được các giải pháp đồng bộ dựa trên ngắt (giải pháp phần mềm) và vấn đề của chúng</a:t>
            </a:r>
          </a:p>
          <a:p>
            <a:r>
              <a:rPr lang="en-VN" sz="2400" dirty="0"/>
              <a:t>Trình bày được giải pháp đồng bộ dựa trên phần cứng bao gồm </a:t>
            </a:r>
            <a:r>
              <a:rPr lang="en-VN" sz="2400" dirty="0">
                <a:latin typeface="Courier New" panose="02070309020205020404" pitchFamily="49" charset="0"/>
                <a:cs typeface="Courier New" panose="02070309020205020404" pitchFamily="49" charset="0"/>
              </a:rPr>
              <a:t>test_and_set</a:t>
            </a:r>
            <a:r>
              <a:rPr lang="en-VN" sz="2400" dirty="0"/>
              <a:t>, </a:t>
            </a:r>
            <a:r>
              <a:rPr lang="en-VN" sz="2400" dirty="0">
                <a:latin typeface="Courier New" panose="02070309020205020404" pitchFamily="49" charset="0"/>
                <a:cs typeface="Courier New" panose="02070309020205020404" pitchFamily="49" charset="0"/>
              </a:rPr>
              <a:t>compare_and_swap</a:t>
            </a:r>
            <a:r>
              <a:rPr lang="en-VN" sz="2400" dirty="0"/>
              <a:t>, và biến đơn nguyên</a:t>
            </a:r>
          </a:p>
        </p:txBody>
      </p:sp>
      <p:sp>
        <p:nvSpPr>
          <p:cNvPr id="7" name="Text Placeholder 6">
            <a:extLst>
              <a:ext uri="{FF2B5EF4-FFF2-40B4-BE49-F238E27FC236}">
                <a16:creationId xmlns:a16="http://schemas.microsoft.com/office/drawing/2014/main" id="{00DC726C-D866-96B3-5DC5-F92C3B0E4606}"/>
              </a:ext>
            </a:extLst>
          </p:cNvPr>
          <p:cNvSpPr>
            <a:spLocks noGrp="1"/>
          </p:cNvSpPr>
          <p:nvPr>
            <p:ph type="body" sz="quarter" idx="15"/>
          </p:nvPr>
        </p:nvSpPr>
        <p:spPr/>
        <p:txBody>
          <a:bodyPr/>
          <a:lstStyle/>
          <a:p>
            <a:r>
              <a:rPr lang="en-US" dirty="0"/>
              <a:t>MỤC TIÊU</a:t>
            </a:r>
          </a:p>
        </p:txBody>
      </p:sp>
    </p:spTree>
    <p:extLst>
      <p:ext uri="{BB962C8B-B14F-4D97-AF65-F5344CB8AC3E}">
        <p14:creationId xmlns:p14="http://schemas.microsoft.com/office/powerpoint/2010/main" val="115937920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768DC2-D656-CA33-E118-53D015C13960}"/>
              </a:ext>
            </a:extLst>
          </p:cNvPr>
          <p:cNvSpPr>
            <a:spLocks noGrp="1"/>
          </p:cNvSpPr>
          <p:nvPr>
            <p:ph type="sldNum" sz="quarter" idx="12"/>
          </p:nvPr>
        </p:nvSpPr>
        <p:spPr/>
        <p:txBody>
          <a:bodyPr/>
          <a:lstStyle/>
          <a:p>
            <a:fld id="{D8B0B3AC-44A8-D142-AAF6-9A453466E1A4}" type="slidenum">
              <a:rPr lang="en-VN" smtClean="0"/>
              <a:pPr/>
              <a:t>20</a:t>
            </a:fld>
            <a:endParaRPr lang="en-VN" dirty="0"/>
          </a:p>
        </p:txBody>
      </p:sp>
      <p:sp>
        <p:nvSpPr>
          <p:cNvPr id="3" name="Text Placeholder 2">
            <a:extLst>
              <a:ext uri="{FF2B5EF4-FFF2-40B4-BE49-F238E27FC236}">
                <a16:creationId xmlns:a16="http://schemas.microsoft.com/office/drawing/2014/main" id="{5B9CA707-55F0-B81A-55A2-AA1690ACAD05}"/>
              </a:ext>
            </a:extLst>
          </p:cNvPr>
          <p:cNvSpPr>
            <a:spLocks noGrp="1"/>
          </p:cNvSpPr>
          <p:nvPr>
            <p:ph type="body" sz="quarter" idx="13"/>
          </p:nvPr>
        </p:nvSpPr>
        <p:spPr>
          <a:xfrm>
            <a:off x="1470930" y="1313970"/>
            <a:ext cx="7066031" cy="1665714"/>
          </a:xfrm>
        </p:spPr>
        <p:txBody>
          <a:bodyPr>
            <a:normAutofit/>
          </a:bodyPr>
          <a:lstStyle/>
          <a:p>
            <a:r>
              <a:rPr lang="en-VN" dirty="0"/>
              <a:t>LỜI GIẢI CHO BÀI TOÁN</a:t>
            </a:r>
            <a:br>
              <a:rPr lang="en-VN" dirty="0"/>
            </a:br>
            <a:r>
              <a:rPr lang="en-VN" dirty="0"/>
              <a:t>VÙNG TRANH CHẤP</a:t>
            </a:r>
          </a:p>
        </p:txBody>
      </p:sp>
      <p:sp>
        <p:nvSpPr>
          <p:cNvPr id="4" name="Text Placeholder 3">
            <a:extLst>
              <a:ext uri="{FF2B5EF4-FFF2-40B4-BE49-F238E27FC236}">
                <a16:creationId xmlns:a16="http://schemas.microsoft.com/office/drawing/2014/main" id="{E5AFC8D9-58EA-2FF7-BFD5-F66F9F0626C5}"/>
              </a:ext>
            </a:extLst>
          </p:cNvPr>
          <p:cNvSpPr>
            <a:spLocks noGrp="1"/>
          </p:cNvSpPr>
          <p:nvPr>
            <p:ph type="body" sz="quarter" idx="14"/>
          </p:nvPr>
        </p:nvSpPr>
        <p:spPr/>
        <p:txBody>
          <a:bodyPr>
            <a:normAutofit/>
          </a:bodyPr>
          <a:lstStyle/>
          <a:p>
            <a:r>
              <a:rPr lang="en-VN" dirty="0"/>
              <a:t>Yêu cầu dành cho lời giải</a:t>
            </a:r>
          </a:p>
        </p:txBody>
      </p:sp>
      <p:sp>
        <p:nvSpPr>
          <p:cNvPr id="5" name="Text Placeholder 4">
            <a:extLst>
              <a:ext uri="{FF2B5EF4-FFF2-40B4-BE49-F238E27FC236}">
                <a16:creationId xmlns:a16="http://schemas.microsoft.com/office/drawing/2014/main" id="{A6CA7977-EF28-A907-DB96-D9F2F8AB1738}"/>
              </a:ext>
            </a:extLst>
          </p:cNvPr>
          <p:cNvSpPr>
            <a:spLocks noGrp="1"/>
          </p:cNvSpPr>
          <p:nvPr>
            <p:ph type="body" sz="quarter" idx="15"/>
          </p:nvPr>
        </p:nvSpPr>
        <p:spPr/>
        <p:txBody>
          <a:bodyPr/>
          <a:lstStyle/>
          <a:p>
            <a:r>
              <a:rPr lang="en-VN" dirty="0"/>
              <a:t>Vấn đề vùng tranh chấp là một vấn đề phức tạp, do đó, ta cần có những yêu cầu cụ thể để đảm bảo rằng lời giải cho bài toán này có thể đáp ứng được các tiêu chuẩn như các tiến trình đều phải được thực thi, không bị xảy ra hiện tượng đói, dữ liệu không bị thiếu nhất quán hay không để xảy ra tình trạng deadlock.</a:t>
            </a:r>
          </a:p>
        </p:txBody>
      </p:sp>
      <p:sp>
        <p:nvSpPr>
          <p:cNvPr id="6" name="Text Placeholder 5">
            <a:extLst>
              <a:ext uri="{FF2B5EF4-FFF2-40B4-BE49-F238E27FC236}">
                <a16:creationId xmlns:a16="http://schemas.microsoft.com/office/drawing/2014/main" id="{187DC6DB-6477-13D1-7670-126AEB42EDE1}"/>
              </a:ext>
            </a:extLst>
          </p:cNvPr>
          <p:cNvSpPr>
            <a:spLocks noGrp="1"/>
          </p:cNvSpPr>
          <p:nvPr>
            <p:ph type="body" sz="quarter" idx="16"/>
          </p:nvPr>
        </p:nvSpPr>
        <p:spPr/>
        <p:txBody>
          <a:bodyPr>
            <a:normAutofit lnSpcReduction="10000"/>
          </a:bodyPr>
          <a:lstStyle/>
          <a:p>
            <a:r>
              <a:rPr lang="en-VN" dirty="0"/>
              <a:t>03.</a:t>
            </a:r>
          </a:p>
        </p:txBody>
      </p:sp>
      <p:sp>
        <p:nvSpPr>
          <p:cNvPr id="8" name="Footer Placeholder 7">
            <a:extLst>
              <a:ext uri="{FF2B5EF4-FFF2-40B4-BE49-F238E27FC236}">
                <a16:creationId xmlns:a16="http://schemas.microsoft.com/office/drawing/2014/main" id="{713C4304-D619-71EE-F80A-87B3E83603A7}"/>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349560545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1CCCA-A4EE-0B8F-E51A-23378E072DFB}"/>
              </a:ext>
            </a:extLst>
          </p:cNvPr>
          <p:cNvSpPr>
            <a:spLocks noGrp="1"/>
          </p:cNvSpPr>
          <p:nvPr>
            <p:ph type="title"/>
          </p:nvPr>
        </p:nvSpPr>
        <p:spPr/>
        <p:txBody>
          <a:bodyPr/>
          <a:lstStyle/>
          <a:p>
            <a:r>
              <a:rPr lang="en-VN" dirty="0"/>
              <a:t>5.3.1. Yêu cầu dành cho lời giải</a:t>
            </a:r>
          </a:p>
        </p:txBody>
      </p:sp>
      <p:sp>
        <p:nvSpPr>
          <p:cNvPr id="3" name="Content Placeholder 2">
            <a:extLst>
              <a:ext uri="{FF2B5EF4-FFF2-40B4-BE49-F238E27FC236}">
                <a16:creationId xmlns:a16="http://schemas.microsoft.com/office/drawing/2014/main" id="{0C7B64F9-5959-CEE9-4387-73FC629F25E6}"/>
              </a:ext>
            </a:extLst>
          </p:cNvPr>
          <p:cNvSpPr>
            <a:spLocks noGrp="1"/>
          </p:cNvSpPr>
          <p:nvPr>
            <p:ph idx="1"/>
          </p:nvPr>
        </p:nvSpPr>
        <p:spPr/>
        <p:txBody>
          <a:bodyPr>
            <a:normAutofit fontScale="92500"/>
          </a:bodyPr>
          <a:lstStyle/>
          <a:p>
            <a:r>
              <a:rPr lang="en-VN" dirty="0"/>
              <a:t>Lời giải cho bài toán vùng tranh chấp phải đảm bảo 03 yêu cầu sau:</a:t>
            </a:r>
          </a:p>
          <a:p>
            <a:pPr lvl="1"/>
            <a:r>
              <a:rPr lang="vi-VN" dirty="0"/>
              <a:t>(1) </a:t>
            </a:r>
            <a:r>
              <a:rPr lang="vi-VN" b="1" dirty="0">
                <a:gradFill>
                  <a:gsLst>
                    <a:gs pos="1000">
                      <a:srgbClr val="00C6FF"/>
                    </a:gs>
                    <a:gs pos="100000">
                      <a:srgbClr val="0072FF"/>
                    </a:gs>
                  </a:gsLst>
                  <a:lin ang="5400000" scaled="1"/>
                </a:gradFill>
              </a:rPr>
              <a:t>Mutual exclusion </a:t>
            </a:r>
            <a:r>
              <a:rPr lang="vi-VN" dirty="0"/>
              <a:t>(loại trừ tương hỗ): Khi một </a:t>
            </a:r>
            <a:r>
              <a:rPr lang="en-US" dirty="0" err="1"/>
              <a:t>tiến</a:t>
            </a:r>
            <a:r>
              <a:rPr lang="en-US" dirty="0"/>
              <a:t> </a:t>
            </a:r>
            <a:r>
              <a:rPr lang="en-US" dirty="0" err="1"/>
              <a:t>trình</a:t>
            </a:r>
            <a:r>
              <a:rPr lang="vi-VN" dirty="0"/>
              <a:t> P đang thực thi trong vùng tranh chấp (CS) của nó thì không có </a:t>
            </a:r>
            <a:r>
              <a:rPr lang="en-US" dirty="0" err="1"/>
              <a:t>tiến</a:t>
            </a:r>
            <a:r>
              <a:rPr lang="en-US" dirty="0"/>
              <a:t> </a:t>
            </a:r>
            <a:r>
              <a:rPr lang="en-US" dirty="0" err="1"/>
              <a:t>trình</a:t>
            </a:r>
            <a:r>
              <a:rPr lang="vi-VN" dirty="0"/>
              <a:t> Q nào khác đang thực thi trong CS của Q.</a:t>
            </a:r>
          </a:p>
          <a:p>
            <a:pPr lvl="1"/>
            <a:r>
              <a:rPr lang="en-US" dirty="0"/>
              <a:t>(2) </a:t>
            </a:r>
            <a:r>
              <a:rPr lang="en-US" b="1" dirty="0">
                <a:gradFill>
                  <a:gsLst>
                    <a:gs pos="1000">
                      <a:srgbClr val="00C6FF"/>
                    </a:gs>
                    <a:gs pos="100000">
                      <a:srgbClr val="0072FF"/>
                    </a:gs>
                  </a:gsLst>
                  <a:lin ang="5400000" scaled="1"/>
                </a:gradFill>
              </a:rPr>
              <a:t>Progress</a:t>
            </a:r>
            <a:r>
              <a:rPr lang="en-US" dirty="0"/>
              <a:t> (</a:t>
            </a:r>
            <a:r>
              <a:rPr lang="en-US" dirty="0" err="1"/>
              <a:t>tiến</a:t>
            </a:r>
            <a:r>
              <a:rPr lang="en-US" dirty="0"/>
              <a:t> </a:t>
            </a:r>
            <a:r>
              <a:rPr lang="en-US" dirty="0" err="1"/>
              <a:t>triển</a:t>
            </a:r>
            <a:r>
              <a:rPr lang="en-US" dirty="0"/>
              <a:t>): </a:t>
            </a:r>
            <a:r>
              <a:rPr lang="en-US" dirty="0" err="1"/>
              <a:t>Một</a:t>
            </a:r>
            <a:r>
              <a:rPr lang="en-US" dirty="0"/>
              <a:t> </a:t>
            </a:r>
            <a:r>
              <a:rPr lang="en-US" dirty="0" err="1"/>
              <a:t>tiến</a:t>
            </a:r>
            <a:r>
              <a:rPr lang="en-US" dirty="0"/>
              <a:t> </a:t>
            </a:r>
            <a:r>
              <a:rPr lang="en-US" dirty="0" err="1"/>
              <a:t>trình</a:t>
            </a:r>
            <a:r>
              <a:rPr lang="en-US" dirty="0"/>
              <a:t> </a:t>
            </a:r>
            <a:r>
              <a:rPr lang="en-US" dirty="0" err="1"/>
              <a:t>tạm</a:t>
            </a:r>
            <a:r>
              <a:rPr lang="en-US" dirty="0"/>
              <a:t> </a:t>
            </a:r>
            <a:r>
              <a:rPr lang="en-US" dirty="0" err="1"/>
              <a:t>dừng</a:t>
            </a:r>
            <a:r>
              <a:rPr lang="en-US" dirty="0"/>
              <a:t> </a:t>
            </a:r>
            <a:r>
              <a:rPr lang="en-US" dirty="0" err="1"/>
              <a:t>bên</a:t>
            </a:r>
            <a:r>
              <a:rPr lang="en-US" dirty="0"/>
              <a:t> </a:t>
            </a:r>
            <a:r>
              <a:rPr lang="en-US" dirty="0" err="1"/>
              <a:t>ngoài</a:t>
            </a:r>
            <a:r>
              <a:rPr lang="en-US" dirty="0"/>
              <a:t> </a:t>
            </a:r>
            <a:r>
              <a:rPr lang="en-US" dirty="0" err="1"/>
              <a:t>vùng</a:t>
            </a:r>
            <a:r>
              <a:rPr lang="en-US" dirty="0"/>
              <a:t> </a:t>
            </a:r>
            <a:r>
              <a:rPr lang="en-US" dirty="0" err="1"/>
              <a:t>tranh</a:t>
            </a:r>
            <a:r>
              <a:rPr lang="en-US" dirty="0"/>
              <a:t> </a:t>
            </a:r>
            <a:r>
              <a:rPr lang="en-US" dirty="0" err="1"/>
              <a:t>chấp</a:t>
            </a:r>
            <a:r>
              <a:rPr lang="en-US" dirty="0"/>
              <a:t> </a:t>
            </a:r>
            <a:r>
              <a:rPr lang="en-US" dirty="0" err="1"/>
              <a:t>không</a:t>
            </a:r>
            <a:r>
              <a:rPr lang="en-US" dirty="0"/>
              <a:t> </a:t>
            </a:r>
            <a:r>
              <a:rPr lang="en-US" dirty="0" err="1"/>
              <a:t>được</a:t>
            </a:r>
            <a:r>
              <a:rPr lang="en-US" dirty="0"/>
              <a:t> </a:t>
            </a:r>
            <a:r>
              <a:rPr lang="en-US" dirty="0" err="1"/>
              <a:t>ngăn</a:t>
            </a:r>
            <a:r>
              <a:rPr lang="en-US" dirty="0"/>
              <a:t> </a:t>
            </a:r>
            <a:r>
              <a:rPr lang="en-US" dirty="0" err="1"/>
              <a:t>cản</a:t>
            </a:r>
            <a:r>
              <a:rPr lang="en-US" dirty="0"/>
              <a:t> </a:t>
            </a:r>
            <a:r>
              <a:rPr lang="en-US" dirty="0" err="1"/>
              <a:t>các</a:t>
            </a:r>
            <a:r>
              <a:rPr lang="en-US" dirty="0"/>
              <a:t> </a:t>
            </a:r>
            <a:r>
              <a:rPr lang="en-US" dirty="0" err="1"/>
              <a:t>tiến</a:t>
            </a:r>
            <a:r>
              <a:rPr lang="en-US" dirty="0"/>
              <a:t> </a:t>
            </a:r>
            <a:r>
              <a:rPr lang="en-US" dirty="0" err="1"/>
              <a:t>trình</a:t>
            </a:r>
            <a:r>
              <a:rPr lang="en-US" dirty="0"/>
              <a:t> </a:t>
            </a:r>
            <a:r>
              <a:rPr lang="en-US" dirty="0" err="1"/>
              <a:t>khác</a:t>
            </a:r>
            <a:r>
              <a:rPr lang="en-US" dirty="0"/>
              <a:t> </a:t>
            </a:r>
            <a:r>
              <a:rPr lang="en-US" dirty="0" err="1"/>
              <a:t>vào</a:t>
            </a:r>
            <a:r>
              <a:rPr lang="en-US" dirty="0"/>
              <a:t> </a:t>
            </a:r>
            <a:r>
              <a:rPr lang="en-US" dirty="0" err="1"/>
              <a:t>vùng</a:t>
            </a:r>
            <a:r>
              <a:rPr lang="en-US" dirty="0"/>
              <a:t> </a:t>
            </a:r>
            <a:r>
              <a:rPr lang="en-US" dirty="0" err="1"/>
              <a:t>tranh</a:t>
            </a:r>
            <a:r>
              <a:rPr lang="en-US" dirty="0"/>
              <a:t> </a:t>
            </a:r>
            <a:r>
              <a:rPr lang="en-US" dirty="0" err="1"/>
              <a:t>chấp</a:t>
            </a:r>
            <a:r>
              <a:rPr lang="en-US" dirty="0"/>
              <a:t>.</a:t>
            </a:r>
            <a:endParaRPr lang="en-VN" dirty="0"/>
          </a:p>
          <a:p>
            <a:pPr lvl="1"/>
            <a:r>
              <a:rPr lang="en-US" dirty="0"/>
              <a:t>(3) </a:t>
            </a:r>
            <a:r>
              <a:rPr lang="en-US" b="1" dirty="0">
                <a:gradFill>
                  <a:gsLst>
                    <a:gs pos="1000">
                      <a:srgbClr val="00C6FF"/>
                    </a:gs>
                    <a:gs pos="100000">
                      <a:srgbClr val="0072FF"/>
                    </a:gs>
                  </a:gsLst>
                  <a:lin ang="5400000" scaled="1"/>
                </a:gradFill>
              </a:rPr>
              <a:t>Bounded waiting </a:t>
            </a:r>
            <a:r>
              <a:rPr lang="en-US" dirty="0"/>
              <a:t>(</a:t>
            </a:r>
            <a:r>
              <a:rPr lang="en-US" dirty="0" err="1"/>
              <a:t>chờ</a:t>
            </a:r>
            <a:r>
              <a:rPr lang="en-US" dirty="0"/>
              <a:t> </a:t>
            </a:r>
            <a:r>
              <a:rPr lang="en-US" dirty="0" err="1"/>
              <a:t>đợi</a:t>
            </a:r>
            <a:r>
              <a:rPr lang="en-US" dirty="0"/>
              <a:t> </a:t>
            </a:r>
            <a:r>
              <a:rPr lang="en-US" dirty="0" err="1"/>
              <a:t>giới</a:t>
            </a:r>
            <a:r>
              <a:rPr lang="en-US" dirty="0"/>
              <a:t> </a:t>
            </a:r>
            <a:r>
              <a:rPr lang="en-US" dirty="0" err="1"/>
              <a:t>hạn</a:t>
            </a:r>
            <a:r>
              <a:rPr lang="en-US" dirty="0"/>
              <a:t>): </a:t>
            </a:r>
            <a:r>
              <a:rPr lang="en-US" dirty="0" err="1"/>
              <a:t>Mỗi</a:t>
            </a:r>
            <a:r>
              <a:rPr lang="en-US" dirty="0"/>
              <a:t> </a:t>
            </a:r>
            <a:r>
              <a:rPr lang="en-US" dirty="0" err="1"/>
              <a:t>tiến</a:t>
            </a:r>
            <a:r>
              <a:rPr lang="en-US" dirty="0"/>
              <a:t> </a:t>
            </a:r>
            <a:r>
              <a:rPr lang="en-US" dirty="0" err="1"/>
              <a:t>trình</a:t>
            </a:r>
            <a:r>
              <a:rPr lang="en-US" dirty="0"/>
              <a:t> chỉ </a:t>
            </a:r>
            <a:r>
              <a:rPr lang="en-US" dirty="0" err="1"/>
              <a:t>phải</a:t>
            </a:r>
            <a:r>
              <a:rPr lang="en-US" dirty="0"/>
              <a:t> </a:t>
            </a:r>
            <a:r>
              <a:rPr lang="en-US" dirty="0" err="1"/>
              <a:t>chờ</a:t>
            </a:r>
            <a:r>
              <a:rPr lang="en-US" dirty="0"/>
              <a:t> </a:t>
            </a:r>
            <a:r>
              <a:rPr lang="en-US" dirty="0" err="1"/>
              <a:t>đê</a:t>
            </a:r>
            <a:r>
              <a:rPr lang="en-US" dirty="0"/>
              <a:t>̉ </a:t>
            </a:r>
            <a:r>
              <a:rPr lang="en-US" dirty="0" err="1"/>
              <a:t>được</a:t>
            </a:r>
            <a:r>
              <a:rPr lang="en-US" dirty="0"/>
              <a:t> </a:t>
            </a:r>
            <a:r>
              <a:rPr lang="en-US" dirty="0" err="1"/>
              <a:t>vào</a:t>
            </a:r>
            <a:r>
              <a:rPr lang="en-US" dirty="0"/>
              <a:t> </a:t>
            </a:r>
            <a:r>
              <a:rPr lang="en-US" dirty="0" err="1"/>
              <a:t>vùng</a:t>
            </a:r>
            <a:r>
              <a:rPr lang="en-US" dirty="0"/>
              <a:t> </a:t>
            </a:r>
            <a:r>
              <a:rPr lang="en-US" dirty="0" err="1"/>
              <a:t>tranh</a:t>
            </a:r>
            <a:r>
              <a:rPr lang="en-US" dirty="0"/>
              <a:t> </a:t>
            </a:r>
            <a:r>
              <a:rPr lang="en-US" dirty="0" err="1"/>
              <a:t>chấp</a:t>
            </a:r>
            <a:r>
              <a:rPr lang="en-US" dirty="0"/>
              <a:t> </a:t>
            </a:r>
            <a:r>
              <a:rPr lang="en-US" dirty="0" err="1"/>
              <a:t>trong</a:t>
            </a:r>
            <a:r>
              <a:rPr lang="en-US" dirty="0"/>
              <a:t> </a:t>
            </a:r>
            <a:r>
              <a:rPr lang="en-US" dirty="0" err="1"/>
              <a:t>một</a:t>
            </a:r>
            <a:r>
              <a:rPr lang="en-US" dirty="0"/>
              <a:t> </a:t>
            </a:r>
            <a:r>
              <a:rPr lang="en-US" dirty="0" err="1"/>
              <a:t>khoảng</a:t>
            </a:r>
            <a:r>
              <a:rPr lang="en-US" dirty="0"/>
              <a:t> </a:t>
            </a:r>
            <a:r>
              <a:rPr lang="en-US" dirty="0" err="1"/>
              <a:t>thời</a:t>
            </a:r>
            <a:r>
              <a:rPr lang="en-US" dirty="0"/>
              <a:t> </a:t>
            </a:r>
            <a:r>
              <a:rPr lang="en-US" dirty="0" err="1"/>
              <a:t>gian</a:t>
            </a:r>
            <a:r>
              <a:rPr lang="en-US" dirty="0"/>
              <a:t> có </a:t>
            </a:r>
            <a:r>
              <a:rPr lang="en-US" dirty="0" err="1"/>
              <a:t>hạn</a:t>
            </a:r>
            <a:r>
              <a:rPr lang="en-US" dirty="0"/>
              <a:t> </a:t>
            </a:r>
            <a:r>
              <a:rPr lang="en-US" dirty="0" err="1"/>
              <a:t>định</a:t>
            </a:r>
            <a:r>
              <a:rPr lang="en-US" dirty="0"/>
              <a:t> </a:t>
            </a:r>
            <a:r>
              <a:rPr lang="en-US" dirty="0" err="1"/>
              <a:t>nào</a:t>
            </a:r>
            <a:r>
              <a:rPr lang="en-US" dirty="0"/>
              <a:t> </a:t>
            </a:r>
            <a:r>
              <a:rPr lang="en-US" dirty="0" err="1"/>
              <a:t>đó</a:t>
            </a:r>
            <a:r>
              <a:rPr lang="en-US" dirty="0"/>
              <a:t>. </a:t>
            </a:r>
            <a:r>
              <a:rPr lang="en-US" dirty="0" err="1"/>
              <a:t>Không</a:t>
            </a:r>
            <a:r>
              <a:rPr lang="en-US" dirty="0"/>
              <a:t> </a:t>
            </a:r>
            <a:r>
              <a:rPr lang="en-US" dirty="0" err="1"/>
              <a:t>xảy</a:t>
            </a:r>
            <a:r>
              <a:rPr lang="en-US" dirty="0"/>
              <a:t> </a:t>
            </a:r>
            <a:r>
              <a:rPr lang="en-US" dirty="0" err="1"/>
              <a:t>ra</a:t>
            </a:r>
            <a:r>
              <a:rPr lang="en-US" dirty="0"/>
              <a:t> </a:t>
            </a:r>
            <a:r>
              <a:rPr lang="en-US" dirty="0" err="1"/>
              <a:t>tình</a:t>
            </a:r>
            <a:r>
              <a:rPr lang="en-US" dirty="0"/>
              <a:t> </a:t>
            </a:r>
            <a:r>
              <a:rPr lang="en-US" dirty="0" err="1"/>
              <a:t>trạng</a:t>
            </a:r>
            <a:r>
              <a:rPr lang="en-US" dirty="0"/>
              <a:t> </a:t>
            </a:r>
            <a:r>
              <a:rPr lang="en-US" dirty="0" err="1"/>
              <a:t>đói</a:t>
            </a:r>
            <a:r>
              <a:rPr lang="en-US" dirty="0"/>
              <a:t> </a:t>
            </a:r>
            <a:r>
              <a:rPr lang="en-US" dirty="0" err="1"/>
              <a:t>tài</a:t>
            </a:r>
            <a:r>
              <a:rPr lang="en-US" dirty="0"/>
              <a:t> </a:t>
            </a:r>
            <a:r>
              <a:rPr lang="en-US" dirty="0" err="1"/>
              <a:t>nguyên</a:t>
            </a:r>
            <a:r>
              <a:rPr lang="en-US" dirty="0"/>
              <a:t> (starvation).</a:t>
            </a:r>
            <a:endParaRPr lang="en-VN" dirty="0"/>
          </a:p>
        </p:txBody>
      </p:sp>
      <p:sp>
        <p:nvSpPr>
          <p:cNvPr id="4" name="Footer Placeholder 3">
            <a:extLst>
              <a:ext uri="{FF2B5EF4-FFF2-40B4-BE49-F238E27FC236}">
                <a16:creationId xmlns:a16="http://schemas.microsoft.com/office/drawing/2014/main" id="{6FC1481A-CF74-5FE0-9BED-6080815B1B48}"/>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B375778F-ABE2-8D9A-7D36-74BDF20BBAC8}"/>
              </a:ext>
            </a:extLst>
          </p:cNvPr>
          <p:cNvSpPr>
            <a:spLocks noGrp="1"/>
          </p:cNvSpPr>
          <p:nvPr>
            <p:ph type="sldNum" sz="quarter" idx="12"/>
          </p:nvPr>
        </p:nvSpPr>
        <p:spPr/>
        <p:txBody>
          <a:bodyPr/>
          <a:lstStyle/>
          <a:p>
            <a:fld id="{D8B0B3AC-44A8-D142-AAF6-9A453466E1A4}" type="slidenum">
              <a:rPr lang="en-VN" smtClean="0"/>
              <a:pPr/>
              <a:t>21</a:t>
            </a:fld>
            <a:endParaRPr lang="en-VN" dirty="0"/>
          </a:p>
        </p:txBody>
      </p:sp>
    </p:spTree>
    <p:extLst>
      <p:ext uri="{BB962C8B-B14F-4D97-AF65-F5344CB8AC3E}">
        <p14:creationId xmlns:p14="http://schemas.microsoft.com/office/powerpoint/2010/main" val="353748395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1CCCA-A4EE-0B8F-E51A-23378E072DFB}"/>
              </a:ext>
            </a:extLst>
          </p:cNvPr>
          <p:cNvSpPr>
            <a:spLocks noGrp="1"/>
          </p:cNvSpPr>
          <p:nvPr>
            <p:ph type="title"/>
          </p:nvPr>
        </p:nvSpPr>
        <p:spPr/>
        <p:txBody>
          <a:bodyPr/>
          <a:lstStyle/>
          <a:p>
            <a:r>
              <a:rPr lang="en-VN" dirty="0"/>
              <a:t>5.3.1. Yêu cầu dành cho lời giải</a:t>
            </a:r>
          </a:p>
        </p:txBody>
      </p:sp>
      <p:sp>
        <p:nvSpPr>
          <p:cNvPr id="4" name="Footer Placeholder 3">
            <a:extLst>
              <a:ext uri="{FF2B5EF4-FFF2-40B4-BE49-F238E27FC236}">
                <a16:creationId xmlns:a16="http://schemas.microsoft.com/office/drawing/2014/main" id="{6FC1481A-CF74-5FE0-9BED-6080815B1B48}"/>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B375778F-ABE2-8D9A-7D36-74BDF20BBAC8}"/>
              </a:ext>
            </a:extLst>
          </p:cNvPr>
          <p:cNvSpPr>
            <a:spLocks noGrp="1"/>
          </p:cNvSpPr>
          <p:nvPr>
            <p:ph type="sldNum" sz="quarter" idx="12"/>
          </p:nvPr>
        </p:nvSpPr>
        <p:spPr/>
        <p:txBody>
          <a:bodyPr/>
          <a:lstStyle/>
          <a:p>
            <a:fld id="{D8B0B3AC-44A8-D142-AAF6-9A453466E1A4}" type="slidenum">
              <a:rPr lang="en-VN" smtClean="0"/>
              <a:pPr/>
              <a:t>22</a:t>
            </a:fld>
            <a:endParaRPr lang="en-VN" dirty="0"/>
          </a:p>
        </p:txBody>
      </p:sp>
      <p:pic>
        <p:nvPicPr>
          <p:cNvPr id="10" name="Picture 9">
            <a:extLst>
              <a:ext uri="{FF2B5EF4-FFF2-40B4-BE49-F238E27FC236}">
                <a16:creationId xmlns:a16="http://schemas.microsoft.com/office/drawing/2014/main" id="{3535020B-A650-1442-1BC3-711D24AE7598}"/>
              </a:ext>
            </a:extLst>
          </p:cNvPr>
          <p:cNvPicPr>
            <a:picLocks noChangeAspect="1"/>
          </p:cNvPicPr>
          <p:nvPr/>
        </p:nvPicPr>
        <p:blipFill>
          <a:blip r:embed="rId2"/>
          <a:srcRect/>
          <a:stretch/>
        </p:blipFill>
        <p:spPr>
          <a:xfrm>
            <a:off x="2659447" y="2589519"/>
            <a:ext cx="6873105" cy="3866122"/>
          </a:xfrm>
          <a:prstGeom prst="rect">
            <a:avLst/>
          </a:prstGeom>
        </p:spPr>
      </p:pic>
      <p:sp>
        <p:nvSpPr>
          <p:cNvPr id="11" name="Rectangle 10">
            <a:extLst>
              <a:ext uri="{FF2B5EF4-FFF2-40B4-BE49-F238E27FC236}">
                <a16:creationId xmlns:a16="http://schemas.microsoft.com/office/drawing/2014/main" id="{E05598B7-A70F-38E3-E79C-FC9F3E7CA92E}"/>
              </a:ext>
            </a:extLst>
          </p:cNvPr>
          <p:cNvSpPr/>
          <p:nvPr/>
        </p:nvSpPr>
        <p:spPr>
          <a:xfrm>
            <a:off x="2650992" y="6177889"/>
            <a:ext cx="1782695" cy="277751"/>
          </a:xfrm>
          <a:prstGeom prst="rect">
            <a:avLst/>
          </a:prstGeom>
          <a:gradFill flip="none" rotWithShape="1">
            <a:gsLst>
              <a:gs pos="0">
                <a:srgbClr val="FFC000"/>
              </a:gs>
              <a:gs pos="100000">
                <a:srgbClr val="FF000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b="1" dirty="0">
                <a:latin typeface="Arial" panose="020B0604020202020204" pitchFamily="34" charset="0"/>
                <a:cs typeface="Arial" panose="020B0604020202020204" pitchFamily="34" charset="0"/>
              </a:rPr>
              <a:t>Mutual exclusion</a:t>
            </a:r>
          </a:p>
        </p:txBody>
      </p:sp>
      <p:sp>
        <p:nvSpPr>
          <p:cNvPr id="8" name="Content Placeholder 7">
            <a:extLst>
              <a:ext uri="{FF2B5EF4-FFF2-40B4-BE49-F238E27FC236}">
                <a16:creationId xmlns:a16="http://schemas.microsoft.com/office/drawing/2014/main" id="{2191024D-190F-4DC2-26A8-D883096EF38C}"/>
              </a:ext>
            </a:extLst>
          </p:cNvPr>
          <p:cNvSpPr>
            <a:spLocks noGrp="1"/>
          </p:cNvSpPr>
          <p:nvPr>
            <p:ph idx="1"/>
          </p:nvPr>
        </p:nvSpPr>
        <p:spPr>
          <a:xfrm>
            <a:off x="838200" y="1788160"/>
            <a:ext cx="10515600" cy="801359"/>
          </a:xfrm>
        </p:spPr>
        <p:txBody>
          <a:bodyPr>
            <a:normAutofit fontScale="77500" lnSpcReduction="20000"/>
          </a:bodyPr>
          <a:lstStyle/>
          <a:p>
            <a:pPr marL="457200" lvl="1" indent="0">
              <a:buNone/>
            </a:pPr>
            <a:r>
              <a:rPr lang="vi-VN" dirty="0"/>
              <a:t>(1) </a:t>
            </a:r>
            <a:r>
              <a:rPr lang="vi-VN" b="1" dirty="0">
                <a:gradFill>
                  <a:gsLst>
                    <a:gs pos="1000">
                      <a:srgbClr val="00C6FF"/>
                    </a:gs>
                    <a:gs pos="100000">
                      <a:srgbClr val="0072FF"/>
                    </a:gs>
                  </a:gsLst>
                  <a:lin ang="5400000" scaled="1"/>
                </a:gradFill>
              </a:rPr>
              <a:t>Mutual exclusion </a:t>
            </a:r>
            <a:r>
              <a:rPr lang="vi-VN" dirty="0"/>
              <a:t>(loại trừ tương hỗ): Khi một </a:t>
            </a:r>
            <a:r>
              <a:rPr lang="en-US" dirty="0" err="1"/>
              <a:t>tiến</a:t>
            </a:r>
            <a:r>
              <a:rPr lang="en-US" dirty="0"/>
              <a:t> </a:t>
            </a:r>
            <a:r>
              <a:rPr lang="en-US" dirty="0" err="1"/>
              <a:t>trình</a:t>
            </a:r>
            <a:r>
              <a:rPr lang="vi-VN" dirty="0"/>
              <a:t> P đang thực thi trong vùng tranh chấp (CS) của nó thì không có </a:t>
            </a:r>
            <a:r>
              <a:rPr lang="en-US" dirty="0" err="1"/>
              <a:t>tiến</a:t>
            </a:r>
            <a:r>
              <a:rPr lang="en-US" dirty="0"/>
              <a:t> </a:t>
            </a:r>
            <a:r>
              <a:rPr lang="en-US" dirty="0" err="1"/>
              <a:t>trình</a:t>
            </a:r>
            <a:r>
              <a:rPr lang="vi-VN" dirty="0"/>
              <a:t> Q nào khác đang thực thi trong CS của Q.</a:t>
            </a:r>
          </a:p>
        </p:txBody>
      </p:sp>
    </p:spTree>
    <p:extLst>
      <p:ext uri="{BB962C8B-B14F-4D97-AF65-F5344CB8AC3E}">
        <p14:creationId xmlns:p14="http://schemas.microsoft.com/office/powerpoint/2010/main" val="269552945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1CCCA-A4EE-0B8F-E51A-23378E072DFB}"/>
              </a:ext>
            </a:extLst>
          </p:cNvPr>
          <p:cNvSpPr>
            <a:spLocks noGrp="1"/>
          </p:cNvSpPr>
          <p:nvPr>
            <p:ph type="title"/>
          </p:nvPr>
        </p:nvSpPr>
        <p:spPr/>
        <p:txBody>
          <a:bodyPr/>
          <a:lstStyle/>
          <a:p>
            <a:r>
              <a:rPr lang="en-VN" dirty="0"/>
              <a:t>5.3.1. Yêu cầu dành cho lời giải</a:t>
            </a:r>
          </a:p>
        </p:txBody>
      </p:sp>
      <p:sp>
        <p:nvSpPr>
          <p:cNvPr id="4" name="Footer Placeholder 3">
            <a:extLst>
              <a:ext uri="{FF2B5EF4-FFF2-40B4-BE49-F238E27FC236}">
                <a16:creationId xmlns:a16="http://schemas.microsoft.com/office/drawing/2014/main" id="{6FC1481A-CF74-5FE0-9BED-6080815B1B48}"/>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B375778F-ABE2-8D9A-7D36-74BDF20BBAC8}"/>
              </a:ext>
            </a:extLst>
          </p:cNvPr>
          <p:cNvSpPr>
            <a:spLocks noGrp="1"/>
          </p:cNvSpPr>
          <p:nvPr>
            <p:ph type="sldNum" sz="quarter" idx="12"/>
          </p:nvPr>
        </p:nvSpPr>
        <p:spPr/>
        <p:txBody>
          <a:bodyPr/>
          <a:lstStyle/>
          <a:p>
            <a:fld id="{D8B0B3AC-44A8-D142-AAF6-9A453466E1A4}" type="slidenum">
              <a:rPr lang="en-VN" smtClean="0"/>
              <a:pPr/>
              <a:t>23</a:t>
            </a:fld>
            <a:endParaRPr lang="en-VN" dirty="0"/>
          </a:p>
        </p:txBody>
      </p:sp>
      <p:pic>
        <p:nvPicPr>
          <p:cNvPr id="10" name="Picture 9">
            <a:extLst>
              <a:ext uri="{FF2B5EF4-FFF2-40B4-BE49-F238E27FC236}">
                <a16:creationId xmlns:a16="http://schemas.microsoft.com/office/drawing/2014/main" id="{3535020B-A650-1442-1BC3-711D24AE7598}"/>
              </a:ext>
            </a:extLst>
          </p:cNvPr>
          <p:cNvPicPr>
            <a:picLocks noChangeAspect="1"/>
          </p:cNvPicPr>
          <p:nvPr/>
        </p:nvPicPr>
        <p:blipFill>
          <a:blip r:embed="rId2"/>
          <a:srcRect/>
          <a:stretch/>
        </p:blipFill>
        <p:spPr>
          <a:xfrm>
            <a:off x="2659447" y="2589519"/>
            <a:ext cx="6873105" cy="3866121"/>
          </a:xfrm>
          <a:prstGeom prst="rect">
            <a:avLst/>
          </a:prstGeom>
        </p:spPr>
      </p:pic>
      <p:sp>
        <p:nvSpPr>
          <p:cNvPr id="11" name="Rectangle 10">
            <a:extLst>
              <a:ext uri="{FF2B5EF4-FFF2-40B4-BE49-F238E27FC236}">
                <a16:creationId xmlns:a16="http://schemas.microsoft.com/office/drawing/2014/main" id="{E05598B7-A70F-38E3-E79C-FC9F3E7CA92E}"/>
              </a:ext>
            </a:extLst>
          </p:cNvPr>
          <p:cNvSpPr/>
          <p:nvPr/>
        </p:nvSpPr>
        <p:spPr>
          <a:xfrm>
            <a:off x="2650992" y="6177889"/>
            <a:ext cx="1782695" cy="277751"/>
          </a:xfrm>
          <a:prstGeom prst="rect">
            <a:avLst/>
          </a:prstGeom>
          <a:gradFill flip="none" rotWithShape="1">
            <a:gsLst>
              <a:gs pos="0">
                <a:srgbClr val="FFC000"/>
              </a:gs>
              <a:gs pos="100000">
                <a:srgbClr val="FF000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b="1" dirty="0">
                <a:latin typeface="Arial" panose="020B0604020202020204" pitchFamily="34" charset="0"/>
                <a:cs typeface="Arial" panose="020B0604020202020204" pitchFamily="34" charset="0"/>
              </a:rPr>
              <a:t>Progress</a:t>
            </a:r>
          </a:p>
        </p:txBody>
      </p:sp>
      <p:sp>
        <p:nvSpPr>
          <p:cNvPr id="8" name="Content Placeholder 7">
            <a:extLst>
              <a:ext uri="{FF2B5EF4-FFF2-40B4-BE49-F238E27FC236}">
                <a16:creationId xmlns:a16="http://schemas.microsoft.com/office/drawing/2014/main" id="{2191024D-190F-4DC2-26A8-D883096EF38C}"/>
              </a:ext>
            </a:extLst>
          </p:cNvPr>
          <p:cNvSpPr>
            <a:spLocks noGrp="1"/>
          </p:cNvSpPr>
          <p:nvPr>
            <p:ph idx="1"/>
          </p:nvPr>
        </p:nvSpPr>
        <p:spPr>
          <a:xfrm>
            <a:off x="838200" y="1788160"/>
            <a:ext cx="10515600" cy="801359"/>
          </a:xfrm>
        </p:spPr>
        <p:txBody>
          <a:bodyPr>
            <a:noAutofit/>
          </a:bodyPr>
          <a:lstStyle/>
          <a:p>
            <a:pPr marL="457200" lvl="1" indent="0">
              <a:buNone/>
            </a:pPr>
            <a:r>
              <a:rPr lang="en-US" sz="1900" dirty="0"/>
              <a:t>(2) </a:t>
            </a:r>
            <a:r>
              <a:rPr lang="en-US" sz="1900" b="1" dirty="0">
                <a:gradFill>
                  <a:gsLst>
                    <a:gs pos="1000">
                      <a:srgbClr val="00C6FF"/>
                    </a:gs>
                    <a:gs pos="100000">
                      <a:srgbClr val="0072FF"/>
                    </a:gs>
                  </a:gsLst>
                  <a:lin ang="5400000" scaled="1"/>
                </a:gradFill>
              </a:rPr>
              <a:t>Progress</a:t>
            </a:r>
            <a:r>
              <a:rPr lang="en-US" sz="1900" dirty="0"/>
              <a:t> (</a:t>
            </a:r>
            <a:r>
              <a:rPr lang="en-US" sz="1900" dirty="0" err="1"/>
              <a:t>tiến</a:t>
            </a:r>
            <a:r>
              <a:rPr lang="en-US" sz="1900" dirty="0"/>
              <a:t> </a:t>
            </a:r>
            <a:r>
              <a:rPr lang="en-US" sz="1900" dirty="0" err="1"/>
              <a:t>triển</a:t>
            </a:r>
            <a:r>
              <a:rPr lang="en-US" sz="1900" dirty="0"/>
              <a:t>): </a:t>
            </a:r>
            <a:r>
              <a:rPr lang="en-US" sz="1900" dirty="0" err="1"/>
              <a:t>Một</a:t>
            </a:r>
            <a:r>
              <a:rPr lang="en-US" sz="1900" dirty="0"/>
              <a:t> </a:t>
            </a:r>
            <a:r>
              <a:rPr lang="en-US" sz="1900" dirty="0" err="1"/>
              <a:t>tiến</a:t>
            </a:r>
            <a:r>
              <a:rPr lang="en-US" sz="1900" dirty="0"/>
              <a:t> </a:t>
            </a:r>
            <a:r>
              <a:rPr lang="en-US" sz="1900" dirty="0" err="1"/>
              <a:t>trình</a:t>
            </a:r>
            <a:r>
              <a:rPr lang="en-US" sz="1900" dirty="0"/>
              <a:t> </a:t>
            </a:r>
            <a:r>
              <a:rPr lang="en-US" sz="1900" dirty="0" err="1"/>
              <a:t>tạm</a:t>
            </a:r>
            <a:r>
              <a:rPr lang="en-US" sz="1900" dirty="0"/>
              <a:t> </a:t>
            </a:r>
            <a:r>
              <a:rPr lang="en-US" sz="1900" dirty="0" err="1"/>
              <a:t>dừng</a:t>
            </a:r>
            <a:r>
              <a:rPr lang="en-US" sz="1900" dirty="0"/>
              <a:t> </a:t>
            </a:r>
            <a:r>
              <a:rPr lang="en-US" sz="1900" dirty="0" err="1"/>
              <a:t>bên</a:t>
            </a:r>
            <a:r>
              <a:rPr lang="en-US" sz="1900" dirty="0"/>
              <a:t> </a:t>
            </a:r>
            <a:r>
              <a:rPr lang="en-US" sz="1900" dirty="0" err="1"/>
              <a:t>ngoài</a:t>
            </a:r>
            <a:r>
              <a:rPr lang="en-US" sz="1900" dirty="0"/>
              <a:t> </a:t>
            </a:r>
            <a:r>
              <a:rPr lang="en-US" sz="1900" dirty="0" err="1"/>
              <a:t>vùng</a:t>
            </a:r>
            <a:r>
              <a:rPr lang="en-US" sz="1900" dirty="0"/>
              <a:t> </a:t>
            </a:r>
            <a:r>
              <a:rPr lang="en-US" sz="1900" dirty="0" err="1"/>
              <a:t>tranh</a:t>
            </a:r>
            <a:r>
              <a:rPr lang="en-US" sz="1900" dirty="0"/>
              <a:t> </a:t>
            </a:r>
            <a:r>
              <a:rPr lang="en-US" sz="1900" dirty="0" err="1"/>
              <a:t>chấp</a:t>
            </a:r>
            <a:r>
              <a:rPr lang="en-US" sz="1900" dirty="0"/>
              <a:t> </a:t>
            </a:r>
            <a:r>
              <a:rPr lang="en-US" sz="1900" dirty="0" err="1"/>
              <a:t>không</a:t>
            </a:r>
            <a:r>
              <a:rPr lang="en-US" sz="1900" dirty="0"/>
              <a:t> </a:t>
            </a:r>
            <a:r>
              <a:rPr lang="en-US" sz="1900" dirty="0" err="1"/>
              <a:t>được</a:t>
            </a:r>
            <a:r>
              <a:rPr lang="en-US" sz="1900" dirty="0"/>
              <a:t> </a:t>
            </a:r>
            <a:r>
              <a:rPr lang="en-US" sz="1900" dirty="0" err="1"/>
              <a:t>ngăn</a:t>
            </a:r>
            <a:r>
              <a:rPr lang="en-US" sz="1900" dirty="0"/>
              <a:t> </a:t>
            </a:r>
            <a:r>
              <a:rPr lang="en-US" sz="1900" dirty="0" err="1"/>
              <a:t>cản</a:t>
            </a:r>
            <a:r>
              <a:rPr lang="en-US" sz="1900" dirty="0"/>
              <a:t> </a:t>
            </a:r>
            <a:r>
              <a:rPr lang="en-US" sz="1900" dirty="0" err="1"/>
              <a:t>các</a:t>
            </a:r>
            <a:r>
              <a:rPr lang="en-US" sz="1900" dirty="0"/>
              <a:t> </a:t>
            </a:r>
            <a:r>
              <a:rPr lang="en-US" sz="1900" dirty="0" err="1"/>
              <a:t>tiến</a:t>
            </a:r>
            <a:r>
              <a:rPr lang="en-US" sz="1900" dirty="0"/>
              <a:t> </a:t>
            </a:r>
            <a:r>
              <a:rPr lang="en-US" sz="1900" dirty="0" err="1"/>
              <a:t>trình</a:t>
            </a:r>
            <a:r>
              <a:rPr lang="en-US" sz="1900" dirty="0"/>
              <a:t> </a:t>
            </a:r>
            <a:r>
              <a:rPr lang="en-US" sz="1900" dirty="0" err="1"/>
              <a:t>khác</a:t>
            </a:r>
            <a:r>
              <a:rPr lang="en-US" sz="1900" dirty="0"/>
              <a:t> </a:t>
            </a:r>
            <a:r>
              <a:rPr lang="en-US" sz="1900" dirty="0" err="1"/>
              <a:t>vào</a:t>
            </a:r>
            <a:r>
              <a:rPr lang="en-US" sz="1900" dirty="0"/>
              <a:t> </a:t>
            </a:r>
            <a:r>
              <a:rPr lang="en-US" sz="1900" dirty="0" err="1"/>
              <a:t>vùng</a:t>
            </a:r>
            <a:r>
              <a:rPr lang="en-US" sz="1900" dirty="0"/>
              <a:t> </a:t>
            </a:r>
            <a:r>
              <a:rPr lang="en-US" sz="1900" dirty="0" err="1"/>
              <a:t>tranh</a:t>
            </a:r>
            <a:r>
              <a:rPr lang="en-US" sz="1900" dirty="0"/>
              <a:t> </a:t>
            </a:r>
            <a:r>
              <a:rPr lang="en-US" sz="1900" dirty="0" err="1"/>
              <a:t>chấp</a:t>
            </a:r>
            <a:r>
              <a:rPr lang="en-US" sz="1900" dirty="0"/>
              <a:t>.</a:t>
            </a:r>
            <a:endParaRPr lang="vi-VN" sz="1900" dirty="0"/>
          </a:p>
        </p:txBody>
      </p:sp>
    </p:spTree>
    <p:extLst>
      <p:ext uri="{BB962C8B-B14F-4D97-AF65-F5344CB8AC3E}">
        <p14:creationId xmlns:p14="http://schemas.microsoft.com/office/powerpoint/2010/main" val="246567560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1CCCA-A4EE-0B8F-E51A-23378E072DFB}"/>
              </a:ext>
            </a:extLst>
          </p:cNvPr>
          <p:cNvSpPr>
            <a:spLocks noGrp="1"/>
          </p:cNvSpPr>
          <p:nvPr>
            <p:ph type="title"/>
          </p:nvPr>
        </p:nvSpPr>
        <p:spPr/>
        <p:txBody>
          <a:bodyPr/>
          <a:lstStyle/>
          <a:p>
            <a:r>
              <a:rPr lang="en-VN" dirty="0"/>
              <a:t>5.3.1. Yêu cầu dành cho lời giải</a:t>
            </a:r>
          </a:p>
        </p:txBody>
      </p:sp>
      <p:sp>
        <p:nvSpPr>
          <p:cNvPr id="4" name="Footer Placeholder 3">
            <a:extLst>
              <a:ext uri="{FF2B5EF4-FFF2-40B4-BE49-F238E27FC236}">
                <a16:creationId xmlns:a16="http://schemas.microsoft.com/office/drawing/2014/main" id="{6FC1481A-CF74-5FE0-9BED-6080815B1B48}"/>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B375778F-ABE2-8D9A-7D36-74BDF20BBAC8}"/>
              </a:ext>
            </a:extLst>
          </p:cNvPr>
          <p:cNvSpPr>
            <a:spLocks noGrp="1"/>
          </p:cNvSpPr>
          <p:nvPr>
            <p:ph type="sldNum" sz="quarter" idx="12"/>
          </p:nvPr>
        </p:nvSpPr>
        <p:spPr/>
        <p:txBody>
          <a:bodyPr/>
          <a:lstStyle/>
          <a:p>
            <a:fld id="{D8B0B3AC-44A8-D142-AAF6-9A453466E1A4}" type="slidenum">
              <a:rPr lang="en-VN" smtClean="0"/>
              <a:pPr/>
              <a:t>24</a:t>
            </a:fld>
            <a:endParaRPr lang="en-VN" dirty="0"/>
          </a:p>
        </p:txBody>
      </p:sp>
      <p:pic>
        <p:nvPicPr>
          <p:cNvPr id="10" name="Picture 9">
            <a:extLst>
              <a:ext uri="{FF2B5EF4-FFF2-40B4-BE49-F238E27FC236}">
                <a16:creationId xmlns:a16="http://schemas.microsoft.com/office/drawing/2014/main" id="{3535020B-A650-1442-1BC3-711D24AE7598}"/>
              </a:ext>
            </a:extLst>
          </p:cNvPr>
          <p:cNvPicPr>
            <a:picLocks noChangeAspect="1"/>
          </p:cNvPicPr>
          <p:nvPr/>
        </p:nvPicPr>
        <p:blipFill>
          <a:blip r:embed="rId2"/>
          <a:srcRect/>
          <a:stretch/>
        </p:blipFill>
        <p:spPr>
          <a:xfrm>
            <a:off x="1496870" y="2996773"/>
            <a:ext cx="5013407" cy="2820041"/>
          </a:xfrm>
          <a:prstGeom prst="rect">
            <a:avLst/>
          </a:prstGeom>
        </p:spPr>
      </p:pic>
      <p:sp>
        <p:nvSpPr>
          <p:cNvPr id="11" name="Rectangle 10">
            <a:extLst>
              <a:ext uri="{FF2B5EF4-FFF2-40B4-BE49-F238E27FC236}">
                <a16:creationId xmlns:a16="http://schemas.microsoft.com/office/drawing/2014/main" id="{E05598B7-A70F-38E3-E79C-FC9F3E7CA92E}"/>
              </a:ext>
            </a:extLst>
          </p:cNvPr>
          <p:cNvSpPr/>
          <p:nvPr/>
        </p:nvSpPr>
        <p:spPr>
          <a:xfrm>
            <a:off x="1490703" y="5614216"/>
            <a:ext cx="1300340" cy="202598"/>
          </a:xfrm>
          <a:prstGeom prst="rect">
            <a:avLst/>
          </a:prstGeom>
          <a:gradFill flip="none" rotWithShape="1">
            <a:gsLst>
              <a:gs pos="0">
                <a:srgbClr val="FFC000"/>
              </a:gs>
              <a:gs pos="100000">
                <a:srgbClr val="FF000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100" b="1" dirty="0">
                <a:latin typeface="Arial" panose="020B0604020202020204" pitchFamily="34" charset="0"/>
                <a:cs typeface="Arial" panose="020B0604020202020204" pitchFamily="34" charset="0"/>
              </a:rPr>
              <a:t>Progress</a:t>
            </a:r>
          </a:p>
        </p:txBody>
      </p:sp>
      <p:sp>
        <p:nvSpPr>
          <p:cNvPr id="8" name="Content Placeholder 7">
            <a:extLst>
              <a:ext uri="{FF2B5EF4-FFF2-40B4-BE49-F238E27FC236}">
                <a16:creationId xmlns:a16="http://schemas.microsoft.com/office/drawing/2014/main" id="{2191024D-190F-4DC2-26A8-D883096EF38C}"/>
              </a:ext>
            </a:extLst>
          </p:cNvPr>
          <p:cNvSpPr>
            <a:spLocks noGrp="1"/>
          </p:cNvSpPr>
          <p:nvPr>
            <p:ph idx="1"/>
          </p:nvPr>
        </p:nvSpPr>
        <p:spPr>
          <a:xfrm>
            <a:off x="838200" y="1788160"/>
            <a:ext cx="10515600" cy="801359"/>
          </a:xfrm>
        </p:spPr>
        <p:txBody>
          <a:bodyPr>
            <a:noAutofit/>
          </a:bodyPr>
          <a:lstStyle/>
          <a:p>
            <a:pPr marL="457200" lvl="1" indent="0">
              <a:buNone/>
            </a:pPr>
            <a:r>
              <a:rPr lang="en-US" sz="1900" dirty="0"/>
              <a:t>(2) </a:t>
            </a:r>
            <a:r>
              <a:rPr lang="en-US" sz="1900" b="1" dirty="0">
                <a:gradFill>
                  <a:gsLst>
                    <a:gs pos="1000">
                      <a:srgbClr val="00C6FF"/>
                    </a:gs>
                    <a:gs pos="100000">
                      <a:srgbClr val="0072FF"/>
                    </a:gs>
                  </a:gsLst>
                  <a:lin ang="5400000" scaled="1"/>
                </a:gradFill>
              </a:rPr>
              <a:t>Progress</a:t>
            </a:r>
            <a:r>
              <a:rPr lang="en-US" sz="1900" dirty="0"/>
              <a:t> (</a:t>
            </a:r>
            <a:r>
              <a:rPr lang="en-US" sz="1900" dirty="0" err="1"/>
              <a:t>tiến</a:t>
            </a:r>
            <a:r>
              <a:rPr lang="en-US" sz="1900" dirty="0"/>
              <a:t> </a:t>
            </a:r>
            <a:r>
              <a:rPr lang="en-US" sz="1900" dirty="0" err="1"/>
              <a:t>triển</a:t>
            </a:r>
            <a:r>
              <a:rPr lang="en-US" sz="1900" dirty="0"/>
              <a:t>): </a:t>
            </a:r>
            <a:r>
              <a:rPr lang="en-US" sz="1900" dirty="0" err="1"/>
              <a:t>Một</a:t>
            </a:r>
            <a:r>
              <a:rPr lang="en-US" sz="1900" dirty="0"/>
              <a:t> </a:t>
            </a:r>
            <a:r>
              <a:rPr lang="en-US" sz="1900" dirty="0" err="1"/>
              <a:t>tiến</a:t>
            </a:r>
            <a:r>
              <a:rPr lang="en-US" sz="1900" dirty="0"/>
              <a:t> </a:t>
            </a:r>
            <a:r>
              <a:rPr lang="en-US" sz="1900" dirty="0" err="1"/>
              <a:t>trình</a:t>
            </a:r>
            <a:r>
              <a:rPr lang="en-US" sz="1900" dirty="0"/>
              <a:t> </a:t>
            </a:r>
            <a:r>
              <a:rPr lang="en-US" sz="1900" dirty="0" err="1"/>
              <a:t>tạm</a:t>
            </a:r>
            <a:r>
              <a:rPr lang="en-US" sz="1900" dirty="0"/>
              <a:t> </a:t>
            </a:r>
            <a:r>
              <a:rPr lang="en-US" sz="1900" dirty="0" err="1"/>
              <a:t>dừng</a:t>
            </a:r>
            <a:r>
              <a:rPr lang="en-US" sz="1900" dirty="0"/>
              <a:t> </a:t>
            </a:r>
            <a:r>
              <a:rPr lang="en-US" sz="1900" dirty="0" err="1"/>
              <a:t>bên</a:t>
            </a:r>
            <a:r>
              <a:rPr lang="en-US" sz="1900" dirty="0"/>
              <a:t> </a:t>
            </a:r>
            <a:r>
              <a:rPr lang="en-US" sz="1900" dirty="0" err="1"/>
              <a:t>ngoài</a:t>
            </a:r>
            <a:r>
              <a:rPr lang="en-US" sz="1900" dirty="0"/>
              <a:t> </a:t>
            </a:r>
            <a:r>
              <a:rPr lang="en-US" sz="1900" dirty="0" err="1"/>
              <a:t>vùng</a:t>
            </a:r>
            <a:r>
              <a:rPr lang="en-US" sz="1900" dirty="0"/>
              <a:t> </a:t>
            </a:r>
            <a:r>
              <a:rPr lang="en-US" sz="1900" dirty="0" err="1"/>
              <a:t>tranh</a:t>
            </a:r>
            <a:r>
              <a:rPr lang="en-US" sz="1900" dirty="0"/>
              <a:t> </a:t>
            </a:r>
            <a:r>
              <a:rPr lang="en-US" sz="1900" dirty="0" err="1"/>
              <a:t>chấp</a:t>
            </a:r>
            <a:r>
              <a:rPr lang="en-US" sz="1900" dirty="0"/>
              <a:t> </a:t>
            </a:r>
            <a:r>
              <a:rPr lang="en-US" sz="1900" dirty="0" err="1"/>
              <a:t>không</a:t>
            </a:r>
            <a:r>
              <a:rPr lang="en-US" sz="1900" dirty="0"/>
              <a:t> </a:t>
            </a:r>
            <a:r>
              <a:rPr lang="en-US" sz="1900" dirty="0" err="1"/>
              <a:t>được</a:t>
            </a:r>
            <a:r>
              <a:rPr lang="en-US" sz="1900" dirty="0"/>
              <a:t> </a:t>
            </a:r>
            <a:r>
              <a:rPr lang="en-US" sz="1900" dirty="0" err="1"/>
              <a:t>ngăn</a:t>
            </a:r>
            <a:r>
              <a:rPr lang="en-US" sz="1900" dirty="0"/>
              <a:t> </a:t>
            </a:r>
            <a:r>
              <a:rPr lang="en-US" sz="1900" dirty="0" err="1"/>
              <a:t>cản</a:t>
            </a:r>
            <a:r>
              <a:rPr lang="en-US" sz="1900" dirty="0"/>
              <a:t> </a:t>
            </a:r>
            <a:r>
              <a:rPr lang="en-US" sz="1900" dirty="0" err="1"/>
              <a:t>các</a:t>
            </a:r>
            <a:r>
              <a:rPr lang="en-US" sz="1900" dirty="0"/>
              <a:t> </a:t>
            </a:r>
            <a:r>
              <a:rPr lang="en-US" sz="1900" dirty="0" err="1"/>
              <a:t>tiến</a:t>
            </a:r>
            <a:r>
              <a:rPr lang="en-US" sz="1900" dirty="0"/>
              <a:t> </a:t>
            </a:r>
            <a:r>
              <a:rPr lang="en-US" sz="1900" dirty="0" err="1"/>
              <a:t>trình</a:t>
            </a:r>
            <a:r>
              <a:rPr lang="en-US" sz="1900" dirty="0"/>
              <a:t> </a:t>
            </a:r>
            <a:r>
              <a:rPr lang="en-US" sz="1900" dirty="0" err="1"/>
              <a:t>khác</a:t>
            </a:r>
            <a:r>
              <a:rPr lang="en-US" sz="1900" dirty="0"/>
              <a:t> </a:t>
            </a:r>
            <a:r>
              <a:rPr lang="en-US" sz="1900" dirty="0" err="1"/>
              <a:t>vào</a:t>
            </a:r>
            <a:r>
              <a:rPr lang="en-US" sz="1900" dirty="0"/>
              <a:t> </a:t>
            </a:r>
            <a:r>
              <a:rPr lang="en-US" sz="1900" dirty="0" err="1"/>
              <a:t>vùng</a:t>
            </a:r>
            <a:r>
              <a:rPr lang="en-US" sz="1900" dirty="0"/>
              <a:t> </a:t>
            </a:r>
            <a:r>
              <a:rPr lang="en-US" sz="1900" dirty="0" err="1"/>
              <a:t>tranh</a:t>
            </a:r>
            <a:r>
              <a:rPr lang="en-US" sz="1900" dirty="0"/>
              <a:t> </a:t>
            </a:r>
            <a:r>
              <a:rPr lang="en-US" sz="1900" dirty="0" err="1"/>
              <a:t>chấp</a:t>
            </a:r>
            <a:r>
              <a:rPr lang="en-US" sz="1900" dirty="0"/>
              <a:t>.</a:t>
            </a:r>
            <a:endParaRPr lang="vi-VN" sz="1900" dirty="0"/>
          </a:p>
        </p:txBody>
      </p:sp>
      <p:sp>
        <p:nvSpPr>
          <p:cNvPr id="7" name="TextBox 6">
            <a:extLst>
              <a:ext uri="{FF2B5EF4-FFF2-40B4-BE49-F238E27FC236}">
                <a16:creationId xmlns:a16="http://schemas.microsoft.com/office/drawing/2014/main" id="{2C81307F-DE52-2A99-4744-1346763FBCDE}"/>
              </a:ext>
            </a:extLst>
          </p:cNvPr>
          <p:cNvSpPr txBox="1"/>
          <p:nvPr/>
        </p:nvSpPr>
        <p:spPr>
          <a:xfrm>
            <a:off x="6907946" y="2828835"/>
            <a:ext cx="4557229" cy="1495281"/>
          </a:xfrm>
          <a:prstGeom prst="rect">
            <a:avLst/>
          </a:prstGeom>
          <a:noFill/>
        </p:spPr>
        <p:txBody>
          <a:bodyPr wrap="square" rtlCol="0">
            <a:spAutoFit/>
          </a:bodyPr>
          <a:lstStyle/>
          <a:p>
            <a:pPr algn="l">
              <a:lnSpc>
                <a:spcPct val="130000"/>
              </a:lnSpc>
              <a:spcBef>
                <a:spcPts val="300"/>
              </a:spcBef>
              <a:spcAft>
                <a:spcPts val="300"/>
              </a:spcAft>
            </a:pPr>
            <a:r>
              <a:rPr lang="en-VN" dirty="0">
                <a:latin typeface="Arial" panose="020B0604020202020204" pitchFamily="34" charset="0"/>
                <a:cs typeface="Arial" panose="020B0604020202020204" pitchFamily="34" charset="0"/>
              </a:rPr>
              <a:t>Hiện tượng tiến trình P chờ điều kiện từ tiến trình Q khi tiến trình Q cũng đang chờ điều kiện từ tiến trình P để được vào vùng tranh chấp được gọi là </a:t>
            </a:r>
            <a:r>
              <a:rPr lang="en-VN" b="1" dirty="0">
                <a:gradFill>
                  <a:gsLst>
                    <a:gs pos="0">
                      <a:srgbClr val="00C6FF"/>
                    </a:gs>
                    <a:gs pos="100000">
                      <a:srgbClr val="0072FF"/>
                    </a:gs>
                  </a:gsLst>
                  <a:lin ang="2700000" scaled="1"/>
                </a:gradFill>
                <a:latin typeface="Arial" panose="020B0604020202020204" pitchFamily="34" charset="0"/>
                <a:cs typeface="Arial" panose="020B0604020202020204" pitchFamily="34" charset="0"/>
              </a:rPr>
              <a:t>deadlock</a:t>
            </a:r>
            <a:r>
              <a:rPr lang="en-VN" dirty="0">
                <a:latin typeface="Arial" panose="020B0604020202020204" pitchFamily="34" charset="0"/>
                <a:cs typeface="Arial" panose="020B0604020202020204" pitchFamily="34" charset="0"/>
              </a:rPr>
              <a:t>.</a:t>
            </a:r>
          </a:p>
        </p:txBody>
      </p:sp>
      <p:pic>
        <p:nvPicPr>
          <p:cNvPr id="1026" name="Picture 2" descr="Lock it, Block it, but Don't Deadlock it">
            <a:extLst>
              <a:ext uri="{FF2B5EF4-FFF2-40B4-BE49-F238E27FC236}">
                <a16:creationId xmlns:a16="http://schemas.microsoft.com/office/drawing/2014/main" id="{3A4F74DD-ADC9-209E-AA30-1E393C6090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57058" y="4503658"/>
            <a:ext cx="3399544" cy="19506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623578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1CCCA-A4EE-0B8F-E51A-23378E072DFB}"/>
              </a:ext>
            </a:extLst>
          </p:cNvPr>
          <p:cNvSpPr>
            <a:spLocks noGrp="1"/>
          </p:cNvSpPr>
          <p:nvPr>
            <p:ph type="title"/>
          </p:nvPr>
        </p:nvSpPr>
        <p:spPr/>
        <p:txBody>
          <a:bodyPr/>
          <a:lstStyle/>
          <a:p>
            <a:r>
              <a:rPr lang="en-VN" dirty="0"/>
              <a:t>5.3.1. Yêu cầu dành cho lời giải</a:t>
            </a:r>
          </a:p>
        </p:txBody>
      </p:sp>
      <p:sp>
        <p:nvSpPr>
          <p:cNvPr id="4" name="Footer Placeholder 3">
            <a:extLst>
              <a:ext uri="{FF2B5EF4-FFF2-40B4-BE49-F238E27FC236}">
                <a16:creationId xmlns:a16="http://schemas.microsoft.com/office/drawing/2014/main" id="{6FC1481A-CF74-5FE0-9BED-6080815B1B48}"/>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B375778F-ABE2-8D9A-7D36-74BDF20BBAC8}"/>
              </a:ext>
            </a:extLst>
          </p:cNvPr>
          <p:cNvSpPr>
            <a:spLocks noGrp="1"/>
          </p:cNvSpPr>
          <p:nvPr>
            <p:ph type="sldNum" sz="quarter" idx="12"/>
          </p:nvPr>
        </p:nvSpPr>
        <p:spPr/>
        <p:txBody>
          <a:bodyPr/>
          <a:lstStyle/>
          <a:p>
            <a:fld id="{D8B0B3AC-44A8-D142-AAF6-9A453466E1A4}" type="slidenum">
              <a:rPr lang="en-VN" smtClean="0"/>
              <a:pPr/>
              <a:t>25</a:t>
            </a:fld>
            <a:endParaRPr lang="en-VN" dirty="0"/>
          </a:p>
        </p:txBody>
      </p:sp>
      <p:pic>
        <p:nvPicPr>
          <p:cNvPr id="10" name="Picture 9">
            <a:extLst>
              <a:ext uri="{FF2B5EF4-FFF2-40B4-BE49-F238E27FC236}">
                <a16:creationId xmlns:a16="http://schemas.microsoft.com/office/drawing/2014/main" id="{3535020B-A650-1442-1BC3-711D24AE7598}"/>
              </a:ext>
            </a:extLst>
          </p:cNvPr>
          <p:cNvPicPr>
            <a:picLocks noChangeAspect="1"/>
          </p:cNvPicPr>
          <p:nvPr/>
        </p:nvPicPr>
        <p:blipFill>
          <a:blip r:embed="rId2"/>
          <a:srcRect/>
          <a:stretch/>
        </p:blipFill>
        <p:spPr>
          <a:xfrm>
            <a:off x="2659447" y="2589519"/>
            <a:ext cx="6873104" cy="3866121"/>
          </a:xfrm>
          <a:prstGeom prst="rect">
            <a:avLst/>
          </a:prstGeom>
        </p:spPr>
      </p:pic>
      <p:sp>
        <p:nvSpPr>
          <p:cNvPr id="11" name="Rectangle 10">
            <a:extLst>
              <a:ext uri="{FF2B5EF4-FFF2-40B4-BE49-F238E27FC236}">
                <a16:creationId xmlns:a16="http://schemas.microsoft.com/office/drawing/2014/main" id="{E05598B7-A70F-38E3-E79C-FC9F3E7CA92E}"/>
              </a:ext>
            </a:extLst>
          </p:cNvPr>
          <p:cNvSpPr/>
          <p:nvPr/>
        </p:nvSpPr>
        <p:spPr>
          <a:xfrm>
            <a:off x="2650992" y="6177889"/>
            <a:ext cx="1782695" cy="277751"/>
          </a:xfrm>
          <a:prstGeom prst="rect">
            <a:avLst/>
          </a:prstGeom>
          <a:gradFill flip="none" rotWithShape="1">
            <a:gsLst>
              <a:gs pos="0">
                <a:srgbClr val="FFC000"/>
              </a:gs>
              <a:gs pos="100000">
                <a:srgbClr val="FF000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b="1" dirty="0">
                <a:latin typeface="Arial" panose="020B0604020202020204" pitchFamily="34" charset="0"/>
                <a:cs typeface="Arial" panose="020B0604020202020204" pitchFamily="34" charset="0"/>
              </a:rPr>
              <a:t>Bounded waiting</a:t>
            </a:r>
          </a:p>
        </p:txBody>
      </p:sp>
      <p:sp>
        <p:nvSpPr>
          <p:cNvPr id="8" name="Content Placeholder 7">
            <a:extLst>
              <a:ext uri="{FF2B5EF4-FFF2-40B4-BE49-F238E27FC236}">
                <a16:creationId xmlns:a16="http://schemas.microsoft.com/office/drawing/2014/main" id="{2191024D-190F-4DC2-26A8-D883096EF38C}"/>
              </a:ext>
            </a:extLst>
          </p:cNvPr>
          <p:cNvSpPr>
            <a:spLocks noGrp="1"/>
          </p:cNvSpPr>
          <p:nvPr>
            <p:ph idx="1"/>
          </p:nvPr>
        </p:nvSpPr>
        <p:spPr>
          <a:xfrm>
            <a:off x="838200" y="1788160"/>
            <a:ext cx="10515600" cy="801359"/>
          </a:xfrm>
        </p:spPr>
        <p:txBody>
          <a:bodyPr>
            <a:noAutofit/>
          </a:bodyPr>
          <a:lstStyle/>
          <a:p>
            <a:pPr marL="457200" lvl="1" indent="0">
              <a:buNone/>
            </a:pPr>
            <a:r>
              <a:rPr lang="en-US" sz="1900" dirty="0"/>
              <a:t>(3) </a:t>
            </a:r>
            <a:r>
              <a:rPr lang="en-US" sz="1900" b="1" dirty="0">
                <a:gradFill>
                  <a:gsLst>
                    <a:gs pos="1000">
                      <a:srgbClr val="00C6FF"/>
                    </a:gs>
                    <a:gs pos="100000">
                      <a:srgbClr val="0072FF"/>
                    </a:gs>
                  </a:gsLst>
                  <a:lin ang="5400000" scaled="1"/>
                </a:gradFill>
              </a:rPr>
              <a:t>Bounded waiting </a:t>
            </a:r>
            <a:r>
              <a:rPr lang="en-US" sz="1900" dirty="0"/>
              <a:t>(</a:t>
            </a:r>
            <a:r>
              <a:rPr lang="en-US" sz="1900" dirty="0" err="1"/>
              <a:t>chờ</a:t>
            </a:r>
            <a:r>
              <a:rPr lang="en-US" sz="1900" dirty="0"/>
              <a:t> </a:t>
            </a:r>
            <a:r>
              <a:rPr lang="en-US" sz="1900" dirty="0" err="1"/>
              <a:t>đợi</a:t>
            </a:r>
            <a:r>
              <a:rPr lang="en-US" sz="1900" dirty="0"/>
              <a:t> </a:t>
            </a:r>
            <a:r>
              <a:rPr lang="en-US" sz="1900" dirty="0" err="1"/>
              <a:t>giới</a:t>
            </a:r>
            <a:r>
              <a:rPr lang="en-US" sz="1900" dirty="0"/>
              <a:t> </a:t>
            </a:r>
            <a:r>
              <a:rPr lang="en-US" sz="1900" dirty="0" err="1"/>
              <a:t>hạn</a:t>
            </a:r>
            <a:r>
              <a:rPr lang="en-US" sz="1900" dirty="0"/>
              <a:t>): </a:t>
            </a:r>
            <a:r>
              <a:rPr lang="en-US" sz="1900" dirty="0" err="1"/>
              <a:t>Mỗi</a:t>
            </a:r>
            <a:r>
              <a:rPr lang="en-US" sz="1900" dirty="0"/>
              <a:t> </a:t>
            </a:r>
            <a:r>
              <a:rPr lang="en-US" sz="1900" dirty="0" err="1"/>
              <a:t>tiến</a:t>
            </a:r>
            <a:r>
              <a:rPr lang="en-US" sz="1900" dirty="0"/>
              <a:t> </a:t>
            </a:r>
            <a:r>
              <a:rPr lang="en-US" sz="1900" dirty="0" err="1"/>
              <a:t>trình</a:t>
            </a:r>
            <a:r>
              <a:rPr lang="en-US" sz="1900" dirty="0"/>
              <a:t> chỉ </a:t>
            </a:r>
            <a:r>
              <a:rPr lang="en-US" sz="1900" dirty="0" err="1"/>
              <a:t>phải</a:t>
            </a:r>
            <a:r>
              <a:rPr lang="en-US" sz="1900" dirty="0"/>
              <a:t> </a:t>
            </a:r>
            <a:r>
              <a:rPr lang="en-US" sz="1900" dirty="0" err="1"/>
              <a:t>chờ</a:t>
            </a:r>
            <a:r>
              <a:rPr lang="en-US" sz="1900" dirty="0"/>
              <a:t> </a:t>
            </a:r>
            <a:r>
              <a:rPr lang="en-US" sz="1900" dirty="0" err="1"/>
              <a:t>đê</a:t>
            </a:r>
            <a:r>
              <a:rPr lang="en-US" sz="1900" dirty="0"/>
              <a:t>̉ </a:t>
            </a:r>
            <a:r>
              <a:rPr lang="en-US" sz="1900" dirty="0" err="1"/>
              <a:t>được</a:t>
            </a:r>
            <a:r>
              <a:rPr lang="en-US" sz="1900" dirty="0"/>
              <a:t> </a:t>
            </a:r>
            <a:r>
              <a:rPr lang="en-US" sz="1900" dirty="0" err="1"/>
              <a:t>vào</a:t>
            </a:r>
            <a:r>
              <a:rPr lang="en-US" sz="1900" dirty="0"/>
              <a:t> </a:t>
            </a:r>
            <a:r>
              <a:rPr lang="en-US" sz="1900" dirty="0" err="1"/>
              <a:t>vùng</a:t>
            </a:r>
            <a:r>
              <a:rPr lang="en-US" sz="1900" dirty="0"/>
              <a:t> </a:t>
            </a:r>
            <a:r>
              <a:rPr lang="en-US" sz="1900" dirty="0" err="1"/>
              <a:t>tranh</a:t>
            </a:r>
            <a:r>
              <a:rPr lang="en-US" sz="1900" dirty="0"/>
              <a:t> </a:t>
            </a:r>
            <a:r>
              <a:rPr lang="en-US" sz="1900" dirty="0" err="1"/>
              <a:t>chấp</a:t>
            </a:r>
            <a:r>
              <a:rPr lang="en-US" sz="1900" dirty="0"/>
              <a:t> </a:t>
            </a:r>
            <a:r>
              <a:rPr lang="en-US" sz="1900" dirty="0" err="1"/>
              <a:t>trong</a:t>
            </a:r>
            <a:r>
              <a:rPr lang="en-US" sz="1900" dirty="0"/>
              <a:t> </a:t>
            </a:r>
            <a:r>
              <a:rPr lang="en-US" sz="1900" dirty="0" err="1"/>
              <a:t>một</a:t>
            </a:r>
            <a:r>
              <a:rPr lang="en-US" sz="1900" dirty="0"/>
              <a:t> </a:t>
            </a:r>
            <a:r>
              <a:rPr lang="en-US" sz="1900" dirty="0" err="1"/>
              <a:t>khoảng</a:t>
            </a:r>
            <a:r>
              <a:rPr lang="en-US" sz="1900" dirty="0"/>
              <a:t> </a:t>
            </a:r>
            <a:r>
              <a:rPr lang="en-US" sz="1900" dirty="0" err="1"/>
              <a:t>thời</a:t>
            </a:r>
            <a:r>
              <a:rPr lang="en-US" sz="1900" dirty="0"/>
              <a:t> </a:t>
            </a:r>
            <a:r>
              <a:rPr lang="en-US" sz="1900" dirty="0" err="1"/>
              <a:t>gian</a:t>
            </a:r>
            <a:r>
              <a:rPr lang="en-US" sz="1900" dirty="0"/>
              <a:t> có </a:t>
            </a:r>
            <a:r>
              <a:rPr lang="en-US" sz="1900" dirty="0" err="1"/>
              <a:t>hạn</a:t>
            </a:r>
            <a:r>
              <a:rPr lang="en-US" sz="1900" dirty="0"/>
              <a:t> </a:t>
            </a:r>
            <a:r>
              <a:rPr lang="en-US" sz="1900" dirty="0" err="1"/>
              <a:t>định</a:t>
            </a:r>
            <a:r>
              <a:rPr lang="en-US" sz="1900" dirty="0"/>
              <a:t> </a:t>
            </a:r>
            <a:r>
              <a:rPr lang="en-US" sz="1900" dirty="0" err="1"/>
              <a:t>nào</a:t>
            </a:r>
            <a:r>
              <a:rPr lang="en-US" sz="1900" dirty="0"/>
              <a:t> </a:t>
            </a:r>
            <a:r>
              <a:rPr lang="en-US" sz="1900" dirty="0" err="1"/>
              <a:t>đó</a:t>
            </a:r>
            <a:r>
              <a:rPr lang="en-US" sz="1900" dirty="0"/>
              <a:t>. </a:t>
            </a:r>
            <a:r>
              <a:rPr lang="en-US" sz="1900" dirty="0" err="1"/>
              <a:t>Không</a:t>
            </a:r>
            <a:r>
              <a:rPr lang="en-US" sz="1900" dirty="0"/>
              <a:t> </a:t>
            </a:r>
            <a:r>
              <a:rPr lang="en-US" sz="1900" dirty="0" err="1"/>
              <a:t>xảy</a:t>
            </a:r>
            <a:r>
              <a:rPr lang="en-US" sz="1900" dirty="0"/>
              <a:t> </a:t>
            </a:r>
            <a:r>
              <a:rPr lang="en-US" sz="1900" dirty="0" err="1"/>
              <a:t>ra</a:t>
            </a:r>
            <a:r>
              <a:rPr lang="en-US" sz="1900" dirty="0"/>
              <a:t> </a:t>
            </a:r>
            <a:r>
              <a:rPr lang="en-US" sz="1900" dirty="0" err="1"/>
              <a:t>tình</a:t>
            </a:r>
            <a:r>
              <a:rPr lang="en-US" sz="1900" dirty="0"/>
              <a:t> </a:t>
            </a:r>
            <a:r>
              <a:rPr lang="en-US" sz="1900" dirty="0" err="1"/>
              <a:t>trạng</a:t>
            </a:r>
            <a:r>
              <a:rPr lang="en-US" sz="1900" dirty="0"/>
              <a:t> </a:t>
            </a:r>
            <a:r>
              <a:rPr lang="en-US" sz="1900" dirty="0" err="1"/>
              <a:t>đói</a:t>
            </a:r>
            <a:r>
              <a:rPr lang="en-US" sz="1900" dirty="0"/>
              <a:t> </a:t>
            </a:r>
            <a:r>
              <a:rPr lang="en-US" sz="1900" dirty="0" err="1"/>
              <a:t>tài</a:t>
            </a:r>
            <a:r>
              <a:rPr lang="en-US" sz="1900" dirty="0"/>
              <a:t> </a:t>
            </a:r>
            <a:r>
              <a:rPr lang="en-US" sz="1900" dirty="0" err="1"/>
              <a:t>nguyên</a:t>
            </a:r>
            <a:r>
              <a:rPr lang="en-US" sz="1900" dirty="0"/>
              <a:t> (starvation).</a:t>
            </a:r>
            <a:endParaRPr lang="vi-VN" sz="1900" dirty="0"/>
          </a:p>
        </p:txBody>
      </p:sp>
    </p:spTree>
    <p:extLst>
      <p:ext uri="{BB962C8B-B14F-4D97-AF65-F5344CB8AC3E}">
        <p14:creationId xmlns:p14="http://schemas.microsoft.com/office/powerpoint/2010/main" val="182522973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768DC2-D656-CA33-E118-53D015C13960}"/>
              </a:ext>
            </a:extLst>
          </p:cNvPr>
          <p:cNvSpPr>
            <a:spLocks noGrp="1"/>
          </p:cNvSpPr>
          <p:nvPr>
            <p:ph type="sldNum" sz="quarter" idx="12"/>
          </p:nvPr>
        </p:nvSpPr>
        <p:spPr/>
        <p:txBody>
          <a:bodyPr/>
          <a:lstStyle/>
          <a:p>
            <a:fld id="{D8B0B3AC-44A8-D142-AAF6-9A453466E1A4}" type="slidenum">
              <a:rPr lang="en-VN" smtClean="0"/>
              <a:pPr/>
              <a:t>26</a:t>
            </a:fld>
            <a:endParaRPr lang="en-VN" dirty="0"/>
          </a:p>
        </p:txBody>
      </p:sp>
      <p:sp>
        <p:nvSpPr>
          <p:cNvPr id="3" name="Text Placeholder 2">
            <a:extLst>
              <a:ext uri="{FF2B5EF4-FFF2-40B4-BE49-F238E27FC236}">
                <a16:creationId xmlns:a16="http://schemas.microsoft.com/office/drawing/2014/main" id="{5B9CA707-55F0-B81A-55A2-AA1690ACAD05}"/>
              </a:ext>
            </a:extLst>
          </p:cNvPr>
          <p:cNvSpPr>
            <a:spLocks noGrp="1"/>
          </p:cNvSpPr>
          <p:nvPr>
            <p:ph type="body" sz="quarter" idx="13"/>
          </p:nvPr>
        </p:nvSpPr>
        <p:spPr>
          <a:xfrm>
            <a:off x="1470930" y="1313970"/>
            <a:ext cx="9386314" cy="1665714"/>
          </a:xfrm>
        </p:spPr>
        <p:txBody>
          <a:bodyPr>
            <a:normAutofit fontScale="92500"/>
          </a:bodyPr>
          <a:lstStyle/>
          <a:p>
            <a:r>
              <a:rPr lang="en-VN" dirty="0"/>
              <a:t>CÁC GIẢI PHÁP DỰA TRÊN NGẮT</a:t>
            </a:r>
            <a:br>
              <a:rPr lang="en-VN" dirty="0"/>
            </a:br>
            <a:r>
              <a:rPr lang="en-VN" dirty="0"/>
              <a:t>(GIẢI PHÁP PHẦN MỀM)</a:t>
            </a:r>
          </a:p>
        </p:txBody>
      </p:sp>
      <p:sp>
        <p:nvSpPr>
          <p:cNvPr id="5" name="Text Placeholder 4">
            <a:extLst>
              <a:ext uri="{FF2B5EF4-FFF2-40B4-BE49-F238E27FC236}">
                <a16:creationId xmlns:a16="http://schemas.microsoft.com/office/drawing/2014/main" id="{A6CA7977-EF28-A907-DB96-D9F2F8AB1738}"/>
              </a:ext>
            </a:extLst>
          </p:cNvPr>
          <p:cNvSpPr>
            <a:spLocks noGrp="1"/>
          </p:cNvSpPr>
          <p:nvPr>
            <p:ph type="body" sz="quarter" idx="15"/>
          </p:nvPr>
        </p:nvSpPr>
        <p:spPr>
          <a:xfrm>
            <a:off x="1470930" y="3278263"/>
            <a:ext cx="7147030" cy="916698"/>
          </a:xfrm>
        </p:spPr>
        <p:txBody>
          <a:bodyPr/>
          <a:lstStyle/>
          <a:p>
            <a:r>
              <a:rPr lang="en-VN" dirty="0"/>
              <a:t>Trong phần này, chúng ta sẽ nghiên cứu cách cài đặt các giải pháp phần mềm – thực hiện theo cơ chế ngắt - để thực hiện giải quyết bài toán vùng tranh chấp. Các giải pháp này cần phải thỏa mãn 03 yêu cầu dành cho lời giải bài toán vùng tranh chấp.</a:t>
            </a:r>
          </a:p>
        </p:txBody>
      </p:sp>
      <p:sp>
        <p:nvSpPr>
          <p:cNvPr id="6" name="Text Placeholder 5">
            <a:extLst>
              <a:ext uri="{FF2B5EF4-FFF2-40B4-BE49-F238E27FC236}">
                <a16:creationId xmlns:a16="http://schemas.microsoft.com/office/drawing/2014/main" id="{187DC6DB-6477-13D1-7670-126AEB42EDE1}"/>
              </a:ext>
            </a:extLst>
          </p:cNvPr>
          <p:cNvSpPr>
            <a:spLocks noGrp="1"/>
          </p:cNvSpPr>
          <p:nvPr>
            <p:ph type="body" sz="quarter" idx="16"/>
          </p:nvPr>
        </p:nvSpPr>
        <p:spPr/>
        <p:txBody>
          <a:bodyPr>
            <a:normAutofit lnSpcReduction="10000"/>
          </a:bodyPr>
          <a:lstStyle/>
          <a:p>
            <a:r>
              <a:rPr lang="en-VN" dirty="0"/>
              <a:t>04.</a:t>
            </a:r>
          </a:p>
        </p:txBody>
      </p:sp>
      <p:sp>
        <p:nvSpPr>
          <p:cNvPr id="8" name="Footer Placeholder 7">
            <a:extLst>
              <a:ext uri="{FF2B5EF4-FFF2-40B4-BE49-F238E27FC236}">
                <a16:creationId xmlns:a16="http://schemas.microsoft.com/office/drawing/2014/main" id="{713C4304-D619-71EE-F80A-87B3E83603A7}"/>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381908779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74B3D-65FE-5458-B7D8-053AD0AD9A82}"/>
              </a:ext>
            </a:extLst>
          </p:cNvPr>
          <p:cNvSpPr>
            <a:spLocks noGrp="1"/>
          </p:cNvSpPr>
          <p:nvPr>
            <p:ph type="title"/>
          </p:nvPr>
        </p:nvSpPr>
        <p:spPr/>
        <p:txBody>
          <a:bodyPr/>
          <a:lstStyle/>
          <a:p>
            <a:r>
              <a:rPr lang="en-VN" dirty="0"/>
              <a:t>5.4. Các giải pháp dựa trên ngắt</a:t>
            </a:r>
          </a:p>
        </p:txBody>
      </p:sp>
      <p:sp>
        <p:nvSpPr>
          <p:cNvPr id="3" name="Content Placeholder 2">
            <a:extLst>
              <a:ext uri="{FF2B5EF4-FFF2-40B4-BE49-F238E27FC236}">
                <a16:creationId xmlns:a16="http://schemas.microsoft.com/office/drawing/2014/main" id="{336F764E-1CDA-A20B-8D2F-3A5A7AA4E134}"/>
              </a:ext>
            </a:extLst>
          </p:cNvPr>
          <p:cNvSpPr>
            <a:spLocks noGrp="1"/>
          </p:cNvSpPr>
          <p:nvPr>
            <p:ph idx="1"/>
          </p:nvPr>
        </p:nvSpPr>
        <p:spPr/>
        <p:txBody>
          <a:bodyPr/>
          <a:lstStyle/>
          <a:p>
            <a:r>
              <a:rPr lang="en-VN" dirty="0"/>
              <a:t>Entry section: vô hiệu hóa ngắt</a:t>
            </a:r>
          </a:p>
          <a:p>
            <a:r>
              <a:rPr lang="en-VN" dirty="0"/>
              <a:t>Exit section: kích hoạt ngắt</a:t>
            </a:r>
          </a:p>
          <a:p>
            <a:r>
              <a:rPr lang="en-VN" dirty="0"/>
              <a:t>Liệu rằng giải pháp này có thể giải quyết được bài toán?</a:t>
            </a:r>
          </a:p>
          <a:p>
            <a:pPr lvl="1"/>
            <a:r>
              <a:rPr lang="en-VN" dirty="0"/>
              <a:t>Chuyện gì sẽ xảy ra nếu vùng tranh chấp là đoạn code chạy trong vòng 1 giờ?</a:t>
            </a:r>
          </a:p>
          <a:p>
            <a:pPr lvl="1"/>
            <a:r>
              <a:rPr lang="en-VN" dirty="0"/>
              <a:t>Liệu có tiến trình nào bị đói không?</a:t>
            </a:r>
          </a:p>
          <a:p>
            <a:pPr lvl="1"/>
            <a:r>
              <a:rPr lang="en-VN" dirty="0"/>
              <a:t>Nếu có 2 CPUs cùng chạy thì sao?</a:t>
            </a:r>
          </a:p>
        </p:txBody>
      </p:sp>
      <p:sp>
        <p:nvSpPr>
          <p:cNvPr id="4" name="Footer Placeholder 3">
            <a:extLst>
              <a:ext uri="{FF2B5EF4-FFF2-40B4-BE49-F238E27FC236}">
                <a16:creationId xmlns:a16="http://schemas.microsoft.com/office/drawing/2014/main" id="{F8C22266-B52A-210B-9C06-D8FEBB8EDFA9}"/>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F6255C5A-CAA8-97AA-9D65-EC5D34A2E682}"/>
              </a:ext>
            </a:extLst>
          </p:cNvPr>
          <p:cNvSpPr>
            <a:spLocks noGrp="1"/>
          </p:cNvSpPr>
          <p:nvPr>
            <p:ph type="sldNum" sz="quarter" idx="12"/>
          </p:nvPr>
        </p:nvSpPr>
        <p:spPr/>
        <p:txBody>
          <a:bodyPr/>
          <a:lstStyle/>
          <a:p>
            <a:fld id="{D8B0B3AC-44A8-D142-AAF6-9A453466E1A4}" type="slidenum">
              <a:rPr lang="en-VN" smtClean="0"/>
              <a:pPr/>
              <a:t>27</a:t>
            </a:fld>
            <a:endParaRPr lang="en-VN" dirty="0"/>
          </a:p>
        </p:txBody>
      </p:sp>
    </p:spTree>
    <p:extLst>
      <p:ext uri="{BB962C8B-B14F-4D97-AF65-F5344CB8AC3E}">
        <p14:creationId xmlns:p14="http://schemas.microsoft.com/office/powerpoint/2010/main" val="161164872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B7F0B48-DBB1-B683-F611-3ECDB5A9CC08}"/>
              </a:ext>
            </a:extLst>
          </p:cNvPr>
          <p:cNvSpPr>
            <a:spLocks noGrp="1"/>
          </p:cNvSpPr>
          <p:nvPr>
            <p:ph type="sldNum" sz="quarter" idx="12"/>
          </p:nvPr>
        </p:nvSpPr>
        <p:spPr/>
        <p:txBody>
          <a:bodyPr/>
          <a:lstStyle/>
          <a:p>
            <a:fld id="{D8B0B3AC-44A8-D142-AAF6-9A453466E1A4}" type="slidenum">
              <a:rPr lang="en-VN" smtClean="0"/>
              <a:pPr/>
              <a:t>28</a:t>
            </a:fld>
            <a:endParaRPr lang="en-VN" dirty="0"/>
          </a:p>
        </p:txBody>
      </p:sp>
      <p:sp>
        <p:nvSpPr>
          <p:cNvPr id="3" name="Text Placeholder 2">
            <a:extLst>
              <a:ext uri="{FF2B5EF4-FFF2-40B4-BE49-F238E27FC236}">
                <a16:creationId xmlns:a16="http://schemas.microsoft.com/office/drawing/2014/main" id="{3367EC22-D9D1-6A06-1F83-366F706A3F13}"/>
              </a:ext>
            </a:extLst>
          </p:cNvPr>
          <p:cNvSpPr>
            <a:spLocks noGrp="1"/>
          </p:cNvSpPr>
          <p:nvPr>
            <p:ph type="body" sz="quarter" idx="13"/>
          </p:nvPr>
        </p:nvSpPr>
        <p:spPr>
          <a:xfrm>
            <a:off x="1470929" y="1487155"/>
            <a:ext cx="9210469" cy="1492527"/>
          </a:xfrm>
        </p:spPr>
        <p:txBody>
          <a:bodyPr>
            <a:normAutofit/>
          </a:bodyPr>
          <a:lstStyle/>
          <a:p>
            <a:r>
              <a:rPr lang="en-VN" sz="4100" dirty="0"/>
              <a:t>CÁC GIẢI PHÁP DỰA TRÊN NGẮT</a:t>
            </a:r>
            <a:br>
              <a:rPr lang="en-VN" sz="4100" dirty="0"/>
            </a:br>
            <a:r>
              <a:rPr lang="en-VN" sz="4100" dirty="0"/>
              <a:t>(GIẢI PHÁP PHẦN MỀM)</a:t>
            </a:r>
          </a:p>
        </p:txBody>
      </p:sp>
      <p:sp>
        <p:nvSpPr>
          <p:cNvPr id="4" name="Text Placeholder 3">
            <a:extLst>
              <a:ext uri="{FF2B5EF4-FFF2-40B4-BE49-F238E27FC236}">
                <a16:creationId xmlns:a16="http://schemas.microsoft.com/office/drawing/2014/main" id="{52CEEB09-F1EE-4F59-3F02-6A7DE654C69F}"/>
              </a:ext>
            </a:extLst>
          </p:cNvPr>
          <p:cNvSpPr>
            <a:spLocks noGrp="1"/>
          </p:cNvSpPr>
          <p:nvPr>
            <p:ph type="body" sz="quarter" idx="14"/>
          </p:nvPr>
        </p:nvSpPr>
        <p:spPr/>
        <p:txBody>
          <a:bodyPr/>
          <a:lstStyle/>
          <a:p>
            <a:r>
              <a:rPr lang="en-VN" dirty="0"/>
              <a:t>5.4.1. Giải pháp phần mềm 1</a:t>
            </a:r>
          </a:p>
        </p:txBody>
      </p:sp>
      <p:sp>
        <p:nvSpPr>
          <p:cNvPr id="5" name="Text Placeholder 4">
            <a:extLst>
              <a:ext uri="{FF2B5EF4-FFF2-40B4-BE49-F238E27FC236}">
                <a16:creationId xmlns:a16="http://schemas.microsoft.com/office/drawing/2014/main" id="{26CD0DE5-F2BE-8100-F8E5-8E4FE17E482C}"/>
              </a:ext>
            </a:extLst>
          </p:cNvPr>
          <p:cNvSpPr>
            <a:spLocks noGrp="1"/>
          </p:cNvSpPr>
          <p:nvPr>
            <p:ph type="body" sz="quarter" idx="15"/>
          </p:nvPr>
        </p:nvSpPr>
        <p:spPr/>
        <p:txBody>
          <a:bodyPr/>
          <a:lstStyle/>
          <a:p>
            <a:r>
              <a:rPr lang="en-VN" dirty="0"/>
              <a:t>Ý tưởng của giải pháp này sử dụng biến một biến </a:t>
            </a:r>
            <a:r>
              <a:rPr lang="en-VN" dirty="0">
                <a:latin typeface="Courier New" panose="02070309020205020404" pitchFamily="49" charset="0"/>
                <a:cs typeface="Courier New" panose="02070309020205020404" pitchFamily="49" charset="0"/>
              </a:rPr>
              <a:t>turn</a:t>
            </a:r>
            <a:r>
              <a:rPr lang="en-VN" dirty="0"/>
              <a:t> để kiểm tra xem tiến trình tới lượt thực hiện của tiến trình nào với sự hỗ trợ của 2 thao tác đơn nguyên là </a:t>
            </a:r>
            <a:r>
              <a:rPr lang="en-VN" dirty="0">
                <a:latin typeface="Courier New" panose="02070309020205020404" pitchFamily="49" charset="0"/>
                <a:cs typeface="Courier New" panose="02070309020205020404" pitchFamily="49" charset="0"/>
              </a:rPr>
              <a:t>load</a:t>
            </a:r>
            <a:r>
              <a:rPr lang="en-VN" dirty="0"/>
              <a:t> và </a:t>
            </a:r>
            <a:r>
              <a:rPr lang="en-VN" dirty="0">
                <a:latin typeface="Courier New" panose="02070309020205020404" pitchFamily="49" charset="0"/>
                <a:cs typeface="Courier New" panose="02070309020205020404" pitchFamily="49" charset="0"/>
              </a:rPr>
              <a:t>store</a:t>
            </a:r>
            <a:r>
              <a:rPr lang="en-VN" dirty="0"/>
              <a:t>.</a:t>
            </a:r>
          </a:p>
        </p:txBody>
      </p:sp>
      <p:sp>
        <p:nvSpPr>
          <p:cNvPr id="6" name="Text Placeholder 5">
            <a:extLst>
              <a:ext uri="{FF2B5EF4-FFF2-40B4-BE49-F238E27FC236}">
                <a16:creationId xmlns:a16="http://schemas.microsoft.com/office/drawing/2014/main" id="{E18864EC-BE54-71C2-B7EB-7710E4E7409D}"/>
              </a:ext>
            </a:extLst>
          </p:cNvPr>
          <p:cNvSpPr>
            <a:spLocks noGrp="1"/>
          </p:cNvSpPr>
          <p:nvPr>
            <p:ph type="body" sz="quarter" idx="16"/>
          </p:nvPr>
        </p:nvSpPr>
        <p:spPr/>
        <p:txBody>
          <a:bodyPr>
            <a:normAutofit lnSpcReduction="10000"/>
          </a:bodyPr>
          <a:lstStyle/>
          <a:p>
            <a:r>
              <a:rPr lang="en-VN" dirty="0"/>
              <a:t>04.</a:t>
            </a:r>
          </a:p>
        </p:txBody>
      </p:sp>
      <p:sp>
        <p:nvSpPr>
          <p:cNvPr id="8" name="Footer Placeholder 7">
            <a:extLst>
              <a:ext uri="{FF2B5EF4-FFF2-40B4-BE49-F238E27FC236}">
                <a16:creationId xmlns:a16="http://schemas.microsoft.com/office/drawing/2014/main" id="{24995CF1-7A88-C05F-36CA-97BE96F34165}"/>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406667732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AAAEB-A507-380E-FC93-79288001FBCD}"/>
              </a:ext>
            </a:extLst>
          </p:cNvPr>
          <p:cNvSpPr>
            <a:spLocks noGrp="1"/>
          </p:cNvSpPr>
          <p:nvPr>
            <p:ph type="title"/>
          </p:nvPr>
        </p:nvSpPr>
        <p:spPr/>
        <p:txBody>
          <a:bodyPr/>
          <a:lstStyle/>
          <a:p>
            <a:r>
              <a:rPr lang="en-VN" dirty="0"/>
              <a:t>5.4.1. Giải pháp phần mềm 1</a:t>
            </a:r>
          </a:p>
        </p:txBody>
      </p:sp>
      <p:sp>
        <p:nvSpPr>
          <p:cNvPr id="3" name="Content Placeholder 2">
            <a:extLst>
              <a:ext uri="{FF2B5EF4-FFF2-40B4-BE49-F238E27FC236}">
                <a16:creationId xmlns:a16="http://schemas.microsoft.com/office/drawing/2014/main" id="{E88B9B62-3543-7260-2A42-8E168167DC7E}"/>
              </a:ext>
            </a:extLst>
          </p:cNvPr>
          <p:cNvSpPr>
            <a:spLocks noGrp="1"/>
          </p:cNvSpPr>
          <p:nvPr>
            <p:ph idx="1"/>
          </p:nvPr>
        </p:nvSpPr>
        <p:spPr/>
        <p:txBody>
          <a:bodyPr>
            <a:normAutofit fontScale="92500" lnSpcReduction="10000"/>
          </a:bodyPr>
          <a:lstStyle/>
          <a:p>
            <a:r>
              <a:rPr lang="en-VN" dirty="0"/>
              <a:t>Giải pháp dành cho 2 tiến trình</a:t>
            </a:r>
          </a:p>
          <a:p>
            <a:r>
              <a:rPr lang="en-VN" dirty="0"/>
              <a:t>Giả sử 2 lệnh hợp ngữ </a:t>
            </a:r>
            <a:r>
              <a:rPr lang="en-VN" dirty="0">
                <a:latin typeface="Courier New" panose="02070309020205020404" pitchFamily="49" charset="0"/>
                <a:cs typeface="Courier New" panose="02070309020205020404" pitchFamily="49" charset="0"/>
              </a:rPr>
              <a:t>load</a:t>
            </a:r>
            <a:r>
              <a:rPr lang="en-VN" dirty="0"/>
              <a:t> và </a:t>
            </a:r>
            <a:r>
              <a:rPr lang="en-VN" dirty="0">
                <a:latin typeface="Courier New" panose="02070309020205020404" pitchFamily="49" charset="0"/>
                <a:cs typeface="Courier New" panose="02070309020205020404" pitchFamily="49" charset="0"/>
              </a:rPr>
              <a:t>store</a:t>
            </a:r>
            <a:r>
              <a:rPr lang="en-VN" dirty="0"/>
              <a:t> là 2 thao tác </a:t>
            </a:r>
            <a:r>
              <a:rPr lang="en-VN" b="1" dirty="0">
                <a:gradFill>
                  <a:gsLst>
                    <a:gs pos="0">
                      <a:srgbClr val="00C6FF"/>
                    </a:gs>
                    <a:gs pos="100000">
                      <a:srgbClr val="0072FF"/>
                    </a:gs>
                  </a:gsLst>
                  <a:lin ang="5400000" scaled="1"/>
                </a:gradFill>
              </a:rPr>
              <a:t>đơn nguyên </a:t>
            </a:r>
            <a:r>
              <a:rPr lang="en-VN" dirty="0"/>
              <a:t>(không thể bị cắt ngang)</a:t>
            </a:r>
          </a:p>
          <a:p>
            <a:r>
              <a:rPr lang="en-VN" dirty="0"/>
              <a:t>2 tiến trình cùng chia sẻ một biến </a:t>
            </a:r>
            <a:r>
              <a:rPr lang="en-VN" dirty="0">
                <a:latin typeface="Courier New" panose="02070309020205020404" pitchFamily="49" charset="0"/>
                <a:cs typeface="Courier New" panose="02070309020205020404" pitchFamily="49" charset="0"/>
              </a:rPr>
              <a:t>turn</a:t>
            </a:r>
          </a:p>
          <a:p>
            <a:pPr lvl="1"/>
            <a:r>
              <a:rPr lang="en-US" dirty="0">
                <a:latin typeface="Courier New" panose="02070309020205020404" pitchFamily="49" charset="0"/>
                <a:cs typeface="Courier New" panose="02070309020205020404" pitchFamily="49" charset="0"/>
              </a:rPr>
              <a:t>i</a:t>
            </a:r>
            <a:r>
              <a:rPr lang="en-VN" dirty="0">
                <a:latin typeface="Courier New" panose="02070309020205020404" pitchFamily="49" charset="0"/>
                <a:cs typeface="Courier New" panose="02070309020205020404" pitchFamily="49" charset="0"/>
              </a:rPr>
              <a:t>nt turn;</a:t>
            </a:r>
          </a:p>
          <a:p>
            <a:r>
              <a:rPr lang="en-VN" dirty="0"/>
              <a:t>Biến </a:t>
            </a:r>
            <a:r>
              <a:rPr lang="en-VN" dirty="0">
                <a:latin typeface="Courier New" panose="02070309020205020404" pitchFamily="49" charset="0"/>
                <a:cs typeface="Courier New" panose="02070309020205020404" pitchFamily="49" charset="0"/>
              </a:rPr>
              <a:t>turn</a:t>
            </a:r>
            <a:r>
              <a:rPr lang="en-VN" dirty="0"/>
              <a:t> có tác dụng chỉ ra tiến trình nào tới lượt để vào vùng tranh chấp</a:t>
            </a:r>
          </a:p>
          <a:p>
            <a:r>
              <a:rPr lang="en-VN" dirty="0"/>
              <a:t>Giá trị của </a:t>
            </a:r>
            <a:r>
              <a:rPr lang="en-VN" dirty="0">
                <a:latin typeface="Courier New" panose="02070309020205020404" pitchFamily="49" charset="0"/>
                <a:cs typeface="Courier New" panose="02070309020205020404" pitchFamily="49" charset="0"/>
              </a:rPr>
              <a:t>turn</a:t>
            </a:r>
            <a:r>
              <a:rPr lang="en-VN" dirty="0"/>
              <a:t> sẽ được khởi tạo là </a:t>
            </a:r>
            <a:r>
              <a:rPr lang="en-VN" i="1" dirty="0">
                <a:latin typeface="Courier New" panose="02070309020205020404" pitchFamily="49" charset="0"/>
                <a:cs typeface="Courier New" panose="02070309020205020404" pitchFamily="49" charset="0"/>
              </a:rPr>
              <a:t>i</a:t>
            </a:r>
          </a:p>
        </p:txBody>
      </p:sp>
      <p:sp>
        <p:nvSpPr>
          <p:cNvPr id="4" name="Footer Placeholder 3">
            <a:extLst>
              <a:ext uri="{FF2B5EF4-FFF2-40B4-BE49-F238E27FC236}">
                <a16:creationId xmlns:a16="http://schemas.microsoft.com/office/drawing/2014/main" id="{D9E70769-8817-0602-2C8C-74EFEEA5CFE2}"/>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55F97843-7108-E8AF-4B59-2E25FC268AE4}"/>
              </a:ext>
            </a:extLst>
          </p:cNvPr>
          <p:cNvSpPr>
            <a:spLocks noGrp="1"/>
          </p:cNvSpPr>
          <p:nvPr>
            <p:ph type="sldNum" sz="quarter" idx="12"/>
          </p:nvPr>
        </p:nvSpPr>
        <p:spPr/>
        <p:txBody>
          <a:bodyPr/>
          <a:lstStyle/>
          <a:p>
            <a:fld id="{D8B0B3AC-44A8-D142-AAF6-9A453466E1A4}" type="slidenum">
              <a:rPr lang="en-VN" smtClean="0"/>
              <a:pPr/>
              <a:t>29</a:t>
            </a:fld>
            <a:endParaRPr lang="en-VN" dirty="0"/>
          </a:p>
        </p:txBody>
      </p:sp>
    </p:spTree>
    <p:extLst>
      <p:ext uri="{BB962C8B-B14F-4D97-AF65-F5344CB8AC3E}">
        <p14:creationId xmlns:p14="http://schemas.microsoft.com/office/powerpoint/2010/main" val="1511562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9EB6FCBF-4D71-BDAD-8392-99213DE0C5AA}"/>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2" name="Slide Number Placeholder 1">
            <a:extLst>
              <a:ext uri="{FF2B5EF4-FFF2-40B4-BE49-F238E27FC236}">
                <a16:creationId xmlns:a16="http://schemas.microsoft.com/office/drawing/2014/main" id="{9A9BD337-3CBD-0719-2FDF-03E1A46887FD}"/>
              </a:ext>
            </a:extLst>
          </p:cNvPr>
          <p:cNvSpPr>
            <a:spLocks noGrp="1"/>
          </p:cNvSpPr>
          <p:nvPr>
            <p:ph type="sldNum" sz="quarter" idx="12"/>
          </p:nvPr>
        </p:nvSpPr>
        <p:spPr/>
        <p:txBody>
          <a:bodyPr/>
          <a:lstStyle/>
          <a:p>
            <a:fld id="{D8B0B3AC-44A8-D142-AAF6-9A453466E1A4}" type="slidenum">
              <a:rPr lang="en-VN" smtClean="0"/>
              <a:pPr/>
              <a:t>3</a:t>
            </a:fld>
            <a:endParaRPr lang="en-VN" dirty="0"/>
          </a:p>
        </p:txBody>
      </p:sp>
      <p:sp>
        <p:nvSpPr>
          <p:cNvPr id="3" name="Text Placeholder 2">
            <a:extLst>
              <a:ext uri="{FF2B5EF4-FFF2-40B4-BE49-F238E27FC236}">
                <a16:creationId xmlns:a16="http://schemas.microsoft.com/office/drawing/2014/main" id="{2B4CC069-E19E-B22C-6D85-1188A3E8F06F}"/>
              </a:ext>
            </a:extLst>
          </p:cNvPr>
          <p:cNvSpPr>
            <a:spLocks noGrp="1"/>
          </p:cNvSpPr>
          <p:nvPr>
            <p:ph type="body" sz="quarter" idx="13"/>
          </p:nvPr>
        </p:nvSpPr>
        <p:spPr/>
        <p:txBody>
          <a:bodyPr>
            <a:normAutofit/>
          </a:bodyPr>
          <a:lstStyle/>
          <a:p>
            <a:r>
              <a:rPr lang="en-US" dirty="0"/>
              <a:t>Race condition</a:t>
            </a:r>
          </a:p>
          <a:p>
            <a:r>
              <a:rPr lang="en-US" dirty="0" err="1"/>
              <a:t>Vấn</a:t>
            </a:r>
            <a:r>
              <a:rPr lang="en-US" dirty="0"/>
              <a:t> </a:t>
            </a:r>
            <a:r>
              <a:rPr lang="en-US" dirty="0" err="1"/>
              <a:t>đề</a:t>
            </a:r>
            <a:r>
              <a:rPr lang="en-US" dirty="0"/>
              <a:t> </a:t>
            </a:r>
            <a:r>
              <a:rPr lang="en-US" dirty="0" err="1"/>
              <a:t>vùng</a:t>
            </a:r>
            <a:r>
              <a:rPr lang="en-US" dirty="0"/>
              <a:t> </a:t>
            </a:r>
            <a:r>
              <a:rPr lang="en-US" dirty="0" err="1"/>
              <a:t>tranh</a:t>
            </a:r>
            <a:r>
              <a:rPr lang="en-US" dirty="0"/>
              <a:t> </a:t>
            </a:r>
            <a:r>
              <a:rPr lang="en-US" dirty="0" err="1"/>
              <a:t>chấp</a:t>
            </a:r>
            <a:endParaRPr lang="en-US" dirty="0"/>
          </a:p>
          <a:p>
            <a:r>
              <a:rPr lang="en-US" dirty="0" err="1"/>
              <a:t>Lời</a:t>
            </a:r>
            <a:r>
              <a:rPr lang="en-US" dirty="0"/>
              <a:t> </a:t>
            </a:r>
            <a:r>
              <a:rPr lang="en-US" dirty="0" err="1"/>
              <a:t>giải</a:t>
            </a:r>
            <a:r>
              <a:rPr lang="en-US" dirty="0"/>
              <a:t> </a:t>
            </a:r>
            <a:r>
              <a:rPr lang="en-US" dirty="0" err="1"/>
              <a:t>cho</a:t>
            </a:r>
            <a:r>
              <a:rPr lang="en-US" dirty="0"/>
              <a:t> </a:t>
            </a:r>
            <a:r>
              <a:rPr lang="en-US" dirty="0" err="1"/>
              <a:t>vấn</a:t>
            </a:r>
            <a:r>
              <a:rPr lang="en-US" dirty="0"/>
              <a:t> </a:t>
            </a:r>
            <a:r>
              <a:rPr lang="en-US" dirty="0" err="1"/>
              <a:t>đề</a:t>
            </a:r>
            <a:r>
              <a:rPr lang="en-US" dirty="0"/>
              <a:t> </a:t>
            </a:r>
            <a:r>
              <a:rPr lang="en-US" dirty="0" err="1"/>
              <a:t>vùng</a:t>
            </a:r>
            <a:r>
              <a:rPr lang="en-US" dirty="0"/>
              <a:t> </a:t>
            </a:r>
            <a:r>
              <a:rPr lang="en-US" dirty="0" err="1"/>
              <a:t>tranh</a:t>
            </a:r>
            <a:r>
              <a:rPr lang="en-US" dirty="0"/>
              <a:t> </a:t>
            </a:r>
            <a:r>
              <a:rPr lang="en-US" dirty="0" err="1"/>
              <a:t>chấp</a:t>
            </a:r>
            <a:endParaRPr lang="en-US" dirty="0"/>
          </a:p>
          <a:p>
            <a:r>
              <a:rPr lang="en-US" dirty="0" err="1"/>
              <a:t>Các</a:t>
            </a:r>
            <a:r>
              <a:rPr lang="en-US" dirty="0"/>
              <a:t> </a:t>
            </a:r>
            <a:r>
              <a:rPr lang="en-US" dirty="0" err="1"/>
              <a:t>giải</a:t>
            </a:r>
            <a:r>
              <a:rPr lang="en-US" dirty="0"/>
              <a:t> </a:t>
            </a:r>
            <a:r>
              <a:rPr lang="en-US" dirty="0" err="1"/>
              <a:t>pháp</a:t>
            </a:r>
            <a:r>
              <a:rPr lang="en-US" dirty="0"/>
              <a:t> </a:t>
            </a:r>
            <a:r>
              <a:rPr lang="en-US" dirty="0" err="1"/>
              <a:t>dựa</a:t>
            </a:r>
            <a:r>
              <a:rPr lang="en-US" dirty="0"/>
              <a:t> </a:t>
            </a:r>
            <a:r>
              <a:rPr lang="en-US" dirty="0" err="1"/>
              <a:t>trên</a:t>
            </a:r>
            <a:r>
              <a:rPr lang="en-US" dirty="0"/>
              <a:t> </a:t>
            </a:r>
            <a:r>
              <a:rPr lang="en-US" dirty="0" err="1"/>
              <a:t>ngắt</a:t>
            </a:r>
            <a:r>
              <a:rPr lang="en-US" dirty="0"/>
              <a:t> (</a:t>
            </a:r>
            <a:r>
              <a:rPr lang="en-US" dirty="0" err="1"/>
              <a:t>giải</a:t>
            </a:r>
            <a:r>
              <a:rPr lang="en-US" dirty="0"/>
              <a:t> </a:t>
            </a:r>
            <a:r>
              <a:rPr lang="en-US" dirty="0" err="1"/>
              <a:t>pháp</a:t>
            </a:r>
            <a:r>
              <a:rPr lang="en-US" dirty="0"/>
              <a:t> </a:t>
            </a:r>
            <a:r>
              <a:rPr lang="en-US" dirty="0" err="1"/>
              <a:t>phần</a:t>
            </a:r>
            <a:r>
              <a:rPr lang="en-US" dirty="0"/>
              <a:t> </a:t>
            </a:r>
            <a:r>
              <a:rPr lang="en-US" dirty="0" err="1"/>
              <a:t>mềm</a:t>
            </a:r>
            <a:r>
              <a:rPr lang="en-US" dirty="0"/>
              <a:t>)</a:t>
            </a:r>
          </a:p>
          <a:p>
            <a:r>
              <a:rPr lang="en-US" dirty="0" err="1"/>
              <a:t>Giải</a:t>
            </a:r>
            <a:r>
              <a:rPr lang="en-US" dirty="0"/>
              <a:t> </a:t>
            </a:r>
            <a:r>
              <a:rPr lang="en-US" dirty="0" err="1"/>
              <a:t>pháp</a:t>
            </a:r>
            <a:r>
              <a:rPr lang="en-US" dirty="0"/>
              <a:t> </a:t>
            </a:r>
            <a:r>
              <a:rPr lang="en-US" dirty="0" err="1"/>
              <a:t>phần</a:t>
            </a:r>
            <a:r>
              <a:rPr lang="en-US" dirty="0"/>
              <a:t> </a:t>
            </a:r>
            <a:r>
              <a:rPr lang="en-US" dirty="0" err="1"/>
              <a:t>cứng</a:t>
            </a:r>
            <a:endParaRPr lang="en-US" dirty="0"/>
          </a:p>
        </p:txBody>
      </p:sp>
      <p:sp>
        <p:nvSpPr>
          <p:cNvPr id="5" name="Text Placeholder 4">
            <a:extLst>
              <a:ext uri="{FF2B5EF4-FFF2-40B4-BE49-F238E27FC236}">
                <a16:creationId xmlns:a16="http://schemas.microsoft.com/office/drawing/2014/main" id="{7C8F31AF-662A-DB1F-64A2-74F889D53C6B}"/>
              </a:ext>
            </a:extLst>
          </p:cNvPr>
          <p:cNvSpPr>
            <a:spLocks noGrp="1"/>
          </p:cNvSpPr>
          <p:nvPr>
            <p:ph type="body" sz="quarter" idx="15"/>
          </p:nvPr>
        </p:nvSpPr>
        <p:spPr/>
        <p:txBody>
          <a:bodyPr/>
          <a:lstStyle/>
          <a:p>
            <a:r>
              <a:rPr lang="en-US" dirty="0"/>
              <a:t>NỘI DUNG</a:t>
            </a:r>
          </a:p>
        </p:txBody>
      </p:sp>
    </p:spTree>
    <p:extLst>
      <p:ext uri="{BB962C8B-B14F-4D97-AF65-F5344CB8AC3E}">
        <p14:creationId xmlns:p14="http://schemas.microsoft.com/office/powerpoint/2010/main" val="27599205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AAAEB-A507-380E-FC93-79288001FBCD}"/>
              </a:ext>
            </a:extLst>
          </p:cNvPr>
          <p:cNvSpPr>
            <a:spLocks noGrp="1"/>
          </p:cNvSpPr>
          <p:nvPr>
            <p:ph type="title"/>
          </p:nvPr>
        </p:nvSpPr>
        <p:spPr/>
        <p:txBody>
          <a:bodyPr/>
          <a:lstStyle/>
          <a:p>
            <a:r>
              <a:rPr lang="en-VN" dirty="0"/>
              <a:t>5.4.1. Giải pháp phần mềm 1</a:t>
            </a:r>
          </a:p>
        </p:txBody>
      </p:sp>
      <p:sp>
        <p:nvSpPr>
          <p:cNvPr id="4" name="Footer Placeholder 3">
            <a:extLst>
              <a:ext uri="{FF2B5EF4-FFF2-40B4-BE49-F238E27FC236}">
                <a16:creationId xmlns:a16="http://schemas.microsoft.com/office/drawing/2014/main" id="{D9E70769-8817-0602-2C8C-74EFEEA5CFE2}"/>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55F97843-7108-E8AF-4B59-2E25FC268AE4}"/>
              </a:ext>
            </a:extLst>
          </p:cNvPr>
          <p:cNvSpPr>
            <a:spLocks noGrp="1"/>
          </p:cNvSpPr>
          <p:nvPr>
            <p:ph type="sldNum" sz="quarter" idx="12"/>
          </p:nvPr>
        </p:nvSpPr>
        <p:spPr/>
        <p:txBody>
          <a:bodyPr/>
          <a:lstStyle/>
          <a:p>
            <a:fld id="{D8B0B3AC-44A8-D142-AAF6-9A453466E1A4}" type="slidenum">
              <a:rPr lang="en-VN" smtClean="0"/>
              <a:pPr/>
              <a:t>30</a:t>
            </a:fld>
            <a:endParaRPr lang="en-VN" dirty="0"/>
          </a:p>
        </p:txBody>
      </p:sp>
      <p:sp>
        <p:nvSpPr>
          <p:cNvPr id="11" name="Rectangle 3">
            <a:extLst>
              <a:ext uri="{FF2B5EF4-FFF2-40B4-BE49-F238E27FC236}">
                <a16:creationId xmlns:a16="http://schemas.microsoft.com/office/drawing/2014/main" id="{2BE5DE84-62C6-062F-CF9A-2E075882A7C8}"/>
              </a:ext>
            </a:extLst>
          </p:cNvPr>
          <p:cNvSpPr>
            <a:spLocks noGrp="1" noChangeArrowheads="1"/>
          </p:cNvSpPr>
          <p:nvPr>
            <p:ph idx="1"/>
          </p:nvPr>
        </p:nvSpPr>
        <p:spPr bwMode="auto">
          <a:xfrm>
            <a:off x="3975944" y="1746933"/>
            <a:ext cx="4447233" cy="45597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buFont typeface="Monotype Sorts" pitchFamily="-84" charset="2"/>
              <a:buNone/>
            </a:pPr>
            <a:r>
              <a:rPr lang="en-US" altLang="en-US" sz="1800" b="1" dirty="0">
                <a:gradFill>
                  <a:gsLst>
                    <a:gs pos="0">
                      <a:srgbClr val="00C6FF"/>
                    </a:gs>
                    <a:gs pos="100000">
                      <a:srgbClr val="0072FF"/>
                    </a:gs>
                  </a:gsLst>
                  <a:lin ang="5400000" scaled="1"/>
                </a:gradFill>
              </a:rPr>
              <a:t>P</a:t>
            </a:r>
            <a:r>
              <a:rPr lang="en-US" altLang="en-US" sz="1800" b="1" i="1" baseline="-25000" dirty="0">
                <a:gradFill>
                  <a:gsLst>
                    <a:gs pos="0">
                      <a:srgbClr val="00C6FF"/>
                    </a:gs>
                    <a:gs pos="100000">
                      <a:srgbClr val="0072FF"/>
                    </a:gs>
                  </a:gsLst>
                  <a:lin ang="5400000" scaled="1"/>
                </a:gradFill>
              </a:rPr>
              <a:t>i</a:t>
            </a:r>
            <a:endParaRPr lang="en-US" altLang="en-US" sz="1200" b="1" i="1" baseline="-25000" dirty="0">
              <a:gradFill>
                <a:gsLst>
                  <a:gs pos="0">
                    <a:srgbClr val="00C6FF"/>
                  </a:gs>
                  <a:gs pos="100000">
                    <a:srgbClr val="0072FF"/>
                  </a:gs>
                </a:gsLst>
                <a:lin ang="5400000" scaled="1"/>
              </a:gradFill>
            </a:endParaRPr>
          </a:p>
          <a:p>
            <a:pPr>
              <a:buFont typeface="Monotype Sorts" pitchFamily="-84" charset="2"/>
              <a:buNone/>
            </a:pPr>
            <a:r>
              <a:rPr lang="en-US" altLang="en-US" sz="1200" dirty="0">
                <a:solidFill>
                  <a:srgbClr val="000000"/>
                </a:solidFill>
                <a:latin typeface="Courier New" panose="02070309020205020404" pitchFamily="49" charset="0"/>
              </a:rPr>
              <a:t>{</a:t>
            </a:r>
          </a:p>
          <a:p>
            <a:pPr lvl="1">
              <a:buNone/>
            </a:pPr>
            <a:r>
              <a:rPr lang="en-US" altLang="en-US" sz="1200" dirty="0">
                <a:solidFill>
                  <a:srgbClr val="000000"/>
                </a:solidFill>
                <a:latin typeface="Courier New" panose="02070309020205020404" pitchFamily="49" charset="0"/>
              </a:rPr>
              <a:t>while (true</a:t>
            </a:r>
          </a:p>
          <a:p>
            <a:pPr lvl="1">
              <a:buNone/>
            </a:pPr>
            <a:r>
              <a:rPr lang="en-US" altLang="en-US" sz="1200" dirty="0">
                <a:solidFill>
                  <a:srgbClr val="000000"/>
                </a:solidFill>
                <a:latin typeface="Courier New" panose="02070309020205020404" pitchFamily="49" charset="0"/>
              </a:rPr>
              <a:t>{ </a:t>
            </a:r>
          </a:p>
          <a:p>
            <a:pPr lvl="1">
              <a:buNone/>
            </a:pPr>
            <a:r>
              <a:rPr lang="en-US" altLang="en-US" sz="1200" dirty="0">
                <a:solidFill>
                  <a:srgbClr val="000000"/>
                </a:solidFill>
                <a:latin typeface="Courier New" panose="02070309020205020404" pitchFamily="49" charset="0"/>
              </a:rPr>
              <a:t>	 </a:t>
            </a:r>
          </a:p>
          <a:p>
            <a:pPr lvl="1">
              <a:buNone/>
            </a:pPr>
            <a:r>
              <a:rPr lang="en-US" altLang="en-US" sz="1200" dirty="0">
                <a:solidFill>
                  <a:srgbClr val="000000"/>
                </a:solidFill>
                <a:latin typeface="Courier New" panose="02070309020205020404" pitchFamily="49" charset="0"/>
              </a:rPr>
              <a:t>	</a:t>
            </a:r>
            <a:r>
              <a:rPr lang="en-US" altLang="en-US" sz="1200" b="1" dirty="0">
                <a:gradFill>
                  <a:gsLst>
                    <a:gs pos="0">
                      <a:srgbClr val="00C6FF"/>
                    </a:gs>
                    <a:gs pos="100000">
                      <a:srgbClr val="0072FF"/>
                    </a:gs>
                  </a:gsLst>
                  <a:lin ang="5400000" scaled="1"/>
                </a:gradFill>
                <a:latin typeface="Courier New" panose="02070309020205020404" pitchFamily="49" charset="0"/>
              </a:rPr>
              <a:t>while (turn = = j);</a:t>
            </a:r>
          </a:p>
          <a:p>
            <a:pPr lvl="1">
              <a:buNone/>
            </a:pPr>
            <a:r>
              <a:rPr lang="en-US" altLang="en-US" sz="1200" dirty="0">
                <a:solidFill>
                  <a:srgbClr val="000000"/>
                </a:solidFill>
                <a:latin typeface="Courier New" panose="02070309020205020404" pitchFamily="49" charset="0"/>
              </a:rPr>
              <a:t>		</a:t>
            </a:r>
          </a:p>
          <a:p>
            <a:pPr lvl="1">
              <a:buNone/>
            </a:pPr>
            <a:r>
              <a:rPr lang="en-US" altLang="en-US" sz="1200" dirty="0">
                <a:solidFill>
                  <a:srgbClr val="000000"/>
                </a:solidFill>
                <a:latin typeface="Courier New" panose="02070309020205020404" pitchFamily="49" charset="0"/>
              </a:rPr>
              <a:t>	/* critical section */</a:t>
            </a:r>
          </a:p>
          <a:p>
            <a:pPr lvl="1">
              <a:buNone/>
            </a:pPr>
            <a:r>
              <a:rPr lang="en-US" altLang="en-US" sz="1200" dirty="0">
                <a:solidFill>
                  <a:srgbClr val="000000"/>
                </a:solidFill>
                <a:latin typeface="Courier New" panose="02070309020205020404" pitchFamily="49" charset="0"/>
              </a:rPr>
              <a:t> </a:t>
            </a:r>
          </a:p>
          <a:p>
            <a:pPr lvl="1">
              <a:buNone/>
            </a:pPr>
            <a:r>
              <a:rPr lang="en-US" altLang="en-US" sz="1200" dirty="0">
                <a:solidFill>
                  <a:srgbClr val="000000"/>
                </a:solidFill>
                <a:latin typeface="Courier New" panose="02070309020205020404" pitchFamily="49" charset="0"/>
              </a:rPr>
              <a:t>	</a:t>
            </a:r>
            <a:r>
              <a:rPr lang="en-US" altLang="en-US" sz="1200" b="1" dirty="0">
                <a:gradFill>
                  <a:gsLst>
                    <a:gs pos="0">
                      <a:srgbClr val="00C6FF"/>
                    </a:gs>
                    <a:gs pos="100000">
                      <a:srgbClr val="0072FF"/>
                    </a:gs>
                  </a:gsLst>
                  <a:lin ang="5400000" scaled="1"/>
                </a:gradFill>
                <a:latin typeface="Courier New" panose="02070309020205020404" pitchFamily="49" charset="0"/>
              </a:rPr>
              <a:t>turn = j;</a:t>
            </a:r>
          </a:p>
          <a:p>
            <a:pPr lvl="1">
              <a:buNone/>
            </a:pPr>
            <a:endParaRPr lang="en-US" altLang="en-US" sz="1200" dirty="0">
              <a:solidFill>
                <a:srgbClr val="000000"/>
              </a:solidFill>
              <a:latin typeface="Courier New" panose="02070309020205020404" pitchFamily="49" charset="0"/>
            </a:endParaRPr>
          </a:p>
          <a:p>
            <a:pPr lvl="1">
              <a:buNone/>
            </a:pPr>
            <a:r>
              <a:rPr lang="en-US" altLang="en-US" sz="1200" dirty="0">
                <a:solidFill>
                  <a:srgbClr val="000000"/>
                </a:solidFill>
                <a:latin typeface="Courier New" panose="02070309020205020404" pitchFamily="49" charset="0"/>
              </a:rPr>
              <a:t>	/* remainder section */ </a:t>
            </a:r>
          </a:p>
          <a:p>
            <a:pPr lvl="1">
              <a:buNone/>
            </a:pPr>
            <a:r>
              <a:rPr lang="en-US" altLang="en-US" sz="1200" dirty="0">
                <a:solidFill>
                  <a:srgbClr val="000000"/>
                </a:solidFill>
                <a:latin typeface="Courier New" panose="02070309020205020404" pitchFamily="49" charset="0"/>
              </a:rPr>
              <a:t>}</a:t>
            </a:r>
          </a:p>
          <a:p>
            <a:pPr>
              <a:buFont typeface="Monotype Sorts" pitchFamily="-84" charset="2"/>
              <a:buNone/>
            </a:pPr>
            <a:r>
              <a:rPr lang="en-US" altLang="en-US" sz="1200" dirty="0">
                <a:solidFill>
                  <a:srgbClr val="000000"/>
                </a:solidFill>
                <a:latin typeface="Courier New" panose="02070309020205020404" pitchFamily="49" charset="0"/>
              </a:rPr>
              <a:t>}</a:t>
            </a:r>
          </a:p>
        </p:txBody>
      </p:sp>
      <p:sp>
        <p:nvSpPr>
          <p:cNvPr id="12" name="Rectangle 11">
            <a:extLst>
              <a:ext uri="{FF2B5EF4-FFF2-40B4-BE49-F238E27FC236}">
                <a16:creationId xmlns:a16="http://schemas.microsoft.com/office/drawing/2014/main" id="{B98B21FA-D7C4-8540-8515-D43EE46C6204}"/>
              </a:ext>
            </a:extLst>
          </p:cNvPr>
          <p:cNvSpPr/>
          <p:nvPr/>
        </p:nvSpPr>
        <p:spPr>
          <a:xfrm>
            <a:off x="4677509" y="3429000"/>
            <a:ext cx="1870668" cy="396910"/>
          </a:xfrm>
          <a:prstGeom prst="rect">
            <a:avLst/>
          </a:prstGeom>
          <a:no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CEB26B7A-480C-3DF5-F93F-7A092566E801}"/>
              </a:ext>
            </a:extLst>
          </p:cNvPr>
          <p:cNvSpPr/>
          <p:nvPr/>
        </p:nvSpPr>
        <p:spPr>
          <a:xfrm>
            <a:off x="4677509" y="4669366"/>
            <a:ext cx="1870667" cy="396910"/>
          </a:xfrm>
          <a:prstGeom prst="rect">
            <a:avLst/>
          </a:prstGeom>
          <a:no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30C1D555-9EC8-3185-4397-510EEE970552}"/>
              </a:ext>
            </a:extLst>
          </p:cNvPr>
          <p:cNvSpPr txBox="1"/>
          <p:nvPr/>
        </p:nvSpPr>
        <p:spPr>
          <a:xfrm>
            <a:off x="2115504" y="1828800"/>
            <a:ext cx="1007712" cy="307392"/>
          </a:xfrm>
          <a:prstGeom prst="rect">
            <a:avLst/>
          </a:prstGeom>
          <a:noFill/>
        </p:spPr>
        <p:txBody>
          <a:bodyPr wrap="none" rtlCol="0" anchor="ctr">
            <a:spAutoFit/>
          </a:bodyPr>
          <a:lstStyle/>
          <a:p>
            <a:pPr algn="r">
              <a:lnSpc>
                <a:spcPct val="130000"/>
              </a:lnSpc>
              <a:spcBef>
                <a:spcPts val="300"/>
              </a:spcBef>
              <a:spcAft>
                <a:spcPts val="300"/>
              </a:spcAft>
            </a:pPr>
            <a:r>
              <a:rPr lang="en-VN" sz="1200" i="1" dirty="0">
                <a:latin typeface="Arial" panose="020B0604020202020204" pitchFamily="34" charset="0"/>
                <a:cs typeface="Arial" panose="020B0604020202020204" pitchFamily="34" charset="0"/>
              </a:rPr>
              <a:t>Tiến trình Pi</a:t>
            </a:r>
          </a:p>
        </p:txBody>
      </p:sp>
      <p:sp>
        <p:nvSpPr>
          <p:cNvPr id="16" name="Right Arrow 15">
            <a:extLst>
              <a:ext uri="{FF2B5EF4-FFF2-40B4-BE49-F238E27FC236}">
                <a16:creationId xmlns:a16="http://schemas.microsoft.com/office/drawing/2014/main" id="{3ED10E5A-3943-82C1-E143-025F55B01617}"/>
              </a:ext>
            </a:extLst>
          </p:cNvPr>
          <p:cNvSpPr/>
          <p:nvPr/>
        </p:nvSpPr>
        <p:spPr>
          <a:xfrm>
            <a:off x="3295859" y="1924718"/>
            <a:ext cx="507442" cy="115556"/>
          </a:xfrm>
          <a:prstGeom prst="rightArrow">
            <a:avLst/>
          </a:prstGeom>
          <a:gradFill>
            <a:gsLst>
              <a:gs pos="0">
                <a:srgbClr val="00C6FF"/>
              </a:gs>
              <a:gs pos="100000">
                <a:srgbClr val="0072FF"/>
              </a:gs>
            </a:gsLst>
            <a:lin ang="5400000" scaled="1"/>
          </a:gra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F9491F54-CD24-8C45-C3BC-EAC5BB269932}"/>
              </a:ext>
            </a:extLst>
          </p:cNvPr>
          <p:cNvSpPr txBox="1"/>
          <p:nvPr/>
        </p:nvSpPr>
        <p:spPr>
          <a:xfrm>
            <a:off x="497394" y="3372638"/>
            <a:ext cx="2625822" cy="547522"/>
          </a:xfrm>
          <a:prstGeom prst="rect">
            <a:avLst/>
          </a:prstGeom>
          <a:noFill/>
        </p:spPr>
        <p:txBody>
          <a:bodyPr wrap="square" rtlCol="0" anchor="ctr">
            <a:spAutoFit/>
          </a:bodyPr>
          <a:lstStyle/>
          <a:p>
            <a:pPr algn="r">
              <a:lnSpc>
                <a:spcPct val="130000"/>
              </a:lnSpc>
              <a:spcBef>
                <a:spcPts val="300"/>
              </a:spcBef>
              <a:spcAft>
                <a:spcPts val="300"/>
              </a:spcAft>
            </a:pPr>
            <a:r>
              <a:rPr lang="en-VN" sz="1200" i="1" dirty="0">
                <a:latin typeface="Arial" panose="020B0604020202020204" pitchFamily="34" charset="0"/>
                <a:cs typeface="Arial" panose="020B0604020202020204" pitchFamily="34" charset="0"/>
              </a:rPr>
              <a:t>Nếu kiểm tra thấy đang lượt của </a:t>
            </a:r>
            <a:r>
              <a:rPr lang="en-VN" sz="1200" b="1" i="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a:t>
            </a:r>
            <a:r>
              <a:rPr lang="en-VN" sz="1200" b="1" i="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j</a:t>
            </a:r>
            <a:r>
              <a:rPr lang="en-VN" sz="1200" i="1" dirty="0">
                <a:latin typeface="Arial" panose="020B0604020202020204" pitchFamily="34" charset="0"/>
                <a:cs typeface="Arial" panose="020B0604020202020204" pitchFamily="34" charset="0"/>
              </a:rPr>
              <a:t>, thì </a:t>
            </a:r>
            <a:r>
              <a:rPr lang="en-VN" sz="1200" b="1" i="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a:t>
            </a:r>
            <a:r>
              <a:rPr lang="en-VN" sz="1200" b="1" i="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i</a:t>
            </a:r>
            <a:r>
              <a:rPr lang="en-VN" sz="1200" i="1" dirty="0">
                <a:latin typeface="Arial" panose="020B0604020202020204" pitchFamily="34" charset="0"/>
                <a:cs typeface="Arial" panose="020B0604020202020204" pitchFamily="34" charset="0"/>
              </a:rPr>
              <a:t> chờ và không làm gì cả</a:t>
            </a:r>
          </a:p>
        </p:txBody>
      </p:sp>
      <p:sp>
        <p:nvSpPr>
          <p:cNvPr id="18" name="Right Arrow 17">
            <a:extLst>
              <a:ext uri="{FF2B5EF4-FFF2-40B4-BE49-F238E27FC236}">
                <a16:creationId xmlns:a16="http://schemas.microsoft.com/office/drawing/2014/main" id="{631D3B65-8C52-83A2-B174-D2A91EAF5BFB}"/>
              </a:ext>
            </a:extLst>
          </p:cNvPr>
          <p:cNvSpPr/>
          <p:nvPr/>
        </p:nvSpPr>
        <p:spPr>
          <a:xfrm>
            <a:off x="3295859" y="3588621"/>
            <a:ext cx="507442" cy="115556"/>
          </a:xfrm>
          <a:prstGeom prst="rightArrow">
            <a:avLst/>
          </a:prstGeom>
          <a:gradFill>
            <a:gsLst>
              <a:gs pos="0">
                <a:srgbClr val="00C6FF"/>
              </a:gs>
              <a:gs pos="100000">
                <a:srgbClr val="0072FF"/>
              </a:gs>
            </a:gsLst>
            <a:lin ang="5400000" scaled="1"/>
          </a:gra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DB34E287-7539-A7C1-BA90-249ABDB75E4F}"/>
              </a:ext>
            </a:extLst>
          </p:cNvPr>
          <p:cNvSpPr txBox="1"/>
          <p:nvPr/>
        </p:nvSpPr>
        <p:spPr>
          <a:xfrm>
            <a:off x="8632674" y="3825910"/>
            <a:ext cx="3209463" cy="787588"/>
          </a:xfrm>
          <a:prstGeom prst="rect">
            <a:avLst/>
          </a:prstGeom>
          <a:noFill/>
        </p:spPr>
        <p:txBody>
          <a:bodyPr wrap="square" rtlCol="0" anchor="ctr">
            <a:spAutoFit/>
          </a:bodyPr>
          <a:lstStyle/>
          <a:p>
            <a:pPr>
              <a:lnSpc>
                <a:spcPct val="130000"/>
              </a:lnSpc>
              <a:spcBef>
                <a:spcPts val="300"/>
              </a:spcBef>
              <a:spcAft>
                <a:spcPts val="300"/>
              </a:spcAft>
            </a:pPr>
            <a:r>
              <a:rPr lang="en-VN" sz="1200" i="1" dirty="0">
                <a:latin typeface="Arial" panose="020B0604020202020204" pitchFamily="34" charset="0"/>
                <a:cs typeface="Arial" panose="020B0604020202020204" pitchFamily="34" charset="0"/>
              </a:rPr>
              <a:t>turn != j </a:t>
            </a:r>
            <a:r>
              <a:rPr lang="en-VN" sz="1200" i="1" dirty="0">
                <a:latin typeface="Arial" panose="020B0604020202020204" pitchFamily="34" charset="0"/>
                <a:cs typeface="Arial" panose="020B0604020202020204" pitchFamily="34" charset="0"/>
                <a:sym typeface="Wingdings" pitchFamily="2" charset="2"/>
              </a:rPr>
              <a:t> turn = i</a:t>
            </a:r>
            <a:br>
              <a:rPr lang="en-VN" sz="1200" i="1" dirty="0">
                <a:latin typeface="Arial" panose="020B0604020202020204" pitchFamily="34" charset="0"/>
                <a:cs typeface="Arial" panose="020B0604020202020204" pitchFamily="34" charset="0"/>
                <a:sym typeface="Wingdings" pitchFamily="2" charset="2"/>
              </a:rPr>
            </a:br>
            <a:r>
              <a:rPr lang="en-VN" sz="1200" i="1" dirty="0">
                <a:latin typeface="Arial" panose="020B0604020202020204" pitchFamily="34" charset="0"/>
                <a:cs typeface="Arial" panose="020B0604020202020204" pitchFamily="34" charset="0"/>
                <a:sym typeface="Wingdings" pitchFamily="2" charset="2"/>
              </a:rPr>
              <a:t>tới lượt của Pi nên thoát khỏi vòng lặp while và tiến vào vùng tranh chấp</a:t>
            </a:r>
            <a:endParaRPr lang="en-VN" sz="1200" i="1" dirty="0">
              <a:latin typeface="Arial" panose="020B0604020202020204" pitchFamily="34" charset="0"/>
              <a:cs typeface="Arial" panose="020B0604020202020204" pitchFamily="34" charset="0"/>
            </a:endParaRPr>
          </a:p>
        </p:txBody>
      </p:sp>
      <p:sp>
        <p:nvSpPr>
          <p:cNvPr id="20" name="Right Arrow 19">
            <a:extLst>
              <a:ext uri="{FF2B5EF4-FFF2-40B4-BE49-F238E27FC236}">
                <a16:creationId xmlns:a16="http://schemas.microsoft.com/office/drawing/2014/main" id="{30D914C4-FB15-810D-2E45-B9DE0A71B304}"/>
              </a:ext>
            </a:extLst>
          </p:cNvPr>
          <p:cNvSpPr/>
          <p:nvPr/>
        </p:nvSpPr>
        <p:spPr>
          <a:xfrm flipH="1">
            <a:off x="7656161" y="4161926"/>
            <a:ext cx="507442" cy="115556"/>
          </a:xfrm>
          <a:prstGeom prst="rightArrow">
            <a:avLst/>
          </a:prstGeom>
          <a:gradFill>
            <a:gsLst>
              <a:gs pos="0">
                <a:srgbClr val="00C6FF"/>
              </a:gs>
              <a:gs pos="100000">
                <a:srgbClr val="0072FF"/>
              </a:gs>
            </a:gsLst>
            <a:lin ang="5400000" scaled="1"/>
          </a:gra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79B37A91-A9C7-5679-475D-DE4E84433376}"/>
              </a:ext>
            </a:extLst>
          </p:cNvPr>
          <p:cNvSpPr txBox="1"/>
          <p:nvPr/>
        </p:nvSpPr>
        <p:spPr>
          <a:xfrm>
            <a:off x="491245" y="4603309"/>
            <a:ext cx="2625822" cy="547522"/>
          </a:xfrm>
          <a:prstGeom prst="rect">
            <a:avLst/>
          </a:prstGeom>
          <a:noFill/>
        </p:spPr>
        <p:txBody>
          <a:bodyPr wrap="square" rtlCol="0" anchor="ctr">
            <a:spAutoFit/>
          </a:bodyPr>
          <a:lstStyle/>
          <a:p>
            <a:pPr algn="r">
              <a:lnSpc>
                <a:spcPct val="130000"/>
              </a:lnSpc>
              <a:spcBef>
                <a:spcPts val="300"/>
              </a:spcBef>
              <a:spcAft>
                <a:spcPts val="300"/>
              </a:spcAft>
            </a:pPr>
            <a:r>
              <a:rPr lang="en-VN" sz="1200" i="1" dirty="0">
                <a:latin typeface="Arial" panose="020B0604020202020204" pitchFamily="34" charset="0"/>
                <a:cs typeface="Arial" panose="020B0604020202020204" pitchFamily="34" charset="0"/>
              </a:rPr>
              <a:t>Sau khi </a:t>
            </a:r>
            <a:r>
              <a:rPr lang="en-VN" sz="1200" b="1" i="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a:t>
            </a:r>
            <a:r>
              <a:rPr lang="en-VN" sz="1200" b="1" i="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i</a:t>
            </a:r>
            <a:r>
              <a:rPr lang="en-VN" sz="1200" i="1" dirty="0">
                <a:latin typeface="Arial" panose="020B0604020202020204" pitchFamily="34" charset="0"/>
                <a:cs typeface="Arial" panose="020B0604020202020204" pitchFamily="34" charset="0"/>
              </a:rPr>
              <a:t> thực thi vùng tranh chấp xong thì trả lượt lại về cho </a:t>
            </a:r>
            <a:r>
              <a:rPr lang="en-VN" sz="1200" b="1" i="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a:t>
            </a:r>
            <a:r>
              <a:rPr lang="en-VN" sz="1200" b="1" i="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j</a:t>
            </a:r>
          </a:p>
        </p:txBody>
      </p:sp>
      <p:sp>
        <p:nvSpPr>
          <p:cNvPr id="22" name="Right Arrow 21">
            <a:extLst>
              <a:ext uri="{FF2B5EF4-FFF2-40B4-BE49-F238E27FC236}">
                <a16:creationId xmlns:a16="http://schemas.microsoft.com/office/drawing/2014/main" id="{B205E206-4E80-98EA-0C5B-35B48C4ED2D0}"/>
              </a:ext>
            </a:extLst>
          </p:cNvPr>
          <p:cNvSpPr/>
          <p:nvPr/>
        </p:nvSpPr>
        <p:spPr>
          <a:xfrm>
            <a:off x="3289710" y="4819292"/>
            <a:ext cx="507442" cy="115556"/>
          </a:xfrm>
          <a:prstGeom prst="rightArrow">
            <a:avLst/>
          </a:prstGeom>
          <a:gradFill>
            <a:gsLst>
              <a:gs pos="0">
                <a:srgbClr val="00C6FF"/>
              </a:gs>
              <a:gs pos="100000">
                <a:srgbClr val="0072FF"/>
              </a:gs>
            </a:gsLst>
            <a:lin ang="5400000" scaled="1"/>
          </a:gra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23" name="Line Callout 3 22">
            <a:extLst>
              <a:ext uri="{FF2B5EF4-FFF2-40B4-BE49-F238E27FC236}">
                <a16:creationId xmlns:a16="http://schemas.microsoft.com/office/drawing/2014/main" id="{93C365FD-7083-EE0A-2A3C-0DCCD28E414E}"/>
              </a:ext>
            </a:extLst>
          </p:cNvPr>
          <p:cNvSpPr/>
          <p:nvPr/>
        </p:nvSpPr>
        <p:spPr>
          <a:xfrm>
            <a:off x="7085228" y="2831411"/>
            <a:ext cx="1847758" cy="419436"/>
          </a:xfrm>
          <a:prstGeom prst="borderCallout3">
            <a:avLst>
              <a:gd name="adj1" fmla="val 19948"/>
              <a:gd name="adj2" fmla="val -5734"/>
              <a:gd name="adj3" fmla="val 19949"/>
              <a:gd name="adj4" fmla="val -12156"/>
              <a:gd name="adj5" fmla="val 102396"/>
              <a:gd name="adj6" fmla="val -12020"/>
              <a:gd name="adj7" fmla="val 134311"/>
              <a:gd name="adj8" fmla="val -24769"/>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Courier New" panose="02070309020205020404" pitchFamily="49" charset="0"/>
                <a:cs typeface="Courier New" panose="02070309020205020404" pitchFamily="49" charset="0"/>
              </a:rPr>
              <a:t>e</a:t>
            </a:r>
            <a:r>
              <a:rPr lang="en-VN" sz="1100" dirty="0">
                <a:solidFill>
                  <a:schemeClr val="tx1"/>
                </a:solidFill>
                <a:latin typeface="Courier New" panose="02070309020205020404" pitchFamily="49" charset="0"/>
                <a:cs typeface="Courier New" panose="02070309020205020404" pitchFamily="49" charset="0"/>
              </a:rPr>
              <a:t>ntry section,</a:t>
            </a:r>
            <a:br>
              <a:rPr lang="en-VN" sz="1100" dirty="0">
                <a:solidFill>
                  <a:schemeClr val="tx1"/>
                </a:solidFill>
                <a:latin typeface="Courier New" panose="02070309020205020404" pitchFamily="49" charset="0"/>
                <a:cs typeface="Courier New" panose="02070309020205020404" pitchFamily="49" charset="0"/>
              </a:rPr>
            </a:br>
            <a:r>
              <a:rPr lang="en-VN" sz="1100" dirty="0">
                <a:solidFill>
                  <a:schemeClr val="tx1"/>
                </a:solidFill>
                <a:latin typeface="Courier New" panose="02070309020205020404" pitchFamily="49" charset="0"/>
                <a:cs typeface="Courier New" panose="02070309020205020404" pitchFamily="49" charset="0"/>
              </a:rPr>
              <a:t>vô hiệu hóa ngắt </a:t>
            </a:r>
          </a:p>
        </p:txBody>
      </p:sp>
      <p:sp>
        <p:nvSpPr>
          <p:cNvPr id="24" name="Line Callout 3 23">
            <a:extLst>
              <a:ext uri="{FF2B5EF4-FFF2-40B4-BE49-F238E27FC236}">
                <a16:creationId xmlns:a16="http://schemas.microsoft.com/office/drawing/2014/main" id="{DEC04832-4B1D-94D0-A601-E89671CF8AFC}"/>
              </a:ext>
            </a:extLst>
          </p:cNvPr>
          <p:cNvSpPr/>
          <p:nvPr/>
        </p:nvSpPr>
        <p:spPr>
          <a:xfrm>
            <a:off x="7085228" y="4829096"/>
            <a:ext cx="1547446" cy="396910"/>
          </a:xfrm>
          <a:prstGeom prst="borderCallout3">
            <a:avLst>
              <a:gd name="adj1" fmla="val 94878"/>
              <a:gd name="adj2" fmla="val -8333"/>
              <a:gd name="adj3" fmla="val 94877"/>
              <a:gd name="adj4" fmla="val -16992"/>
              <a:gd name="adj5" fmla="val 22379"/>
              <a:gd name="adj6" fmla="val -16992"/>
              <a:gd name="adj7" fmla="val 4445"/>
              <a:gd name="adj8" fmla="val -31545"/>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Courier New" panose="02070309020205020404" pitchFamily="49" charset="0"/>
                <a:cs typeface="Courier New" panose="02070309020205020404" pitchFamily="49" charset="0"/>
              </a:rPr>
              <a:t>e</a:t>
            </a:r>
            <a:r>
              <a:rPr lang="en-VN" sz="1100" dirty="0">
                <a:solidFill>
                  <a:schemeClr val="tx1"/>
                </a:solidFill>
                <a:latin typeface="Courier New" panose="02070309020205020404" pitchFamily="49" charset="0"/>
                <a:cs typeface="Courier New" panose="02070309020205020404" pitchFamily="49" charset="0"/>
              </a:rPr>
              <a:t>xit section, kích hoạt ngắt</a:t>
            </a:r>
          </a:p>
        </p:txBody>
      </p:sp>
    </p:spTree>
    <p:extLst>
      <p:ext uri="{BB962C8B-B14F-4D97-AF65-F5344CB8AC3E}">
        <p14:creationId xmlns:p14="http://schemas.microsoft.com/office/powerpoint/2010/main" val="152978892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AAAEB-A507-380E-FC93-79288001FBCD}"/>
              </a:ext>
            </a:extLst>
          </p:cNvPr>
          <p:cNvSpPr>
            <a:spLocks noGrp="1"/>
          </p:cNvSpPr>
          <p:nvPr>
            <p:ph type="title"/>
          </p:nvPr>
        </p:nvSpPr>
        <p:spPr/>
        <p:txBody>
          <a:bodyPr/>
          <a:lstStyle/>
          <a:p>
            <a:r>
              <a:rPr lang="en-VN" dirty="0"/>
              <a:t>5.4.1. Giải pháp phần mềm 1</a:t>
            </a:r>
          </a:p>
        </p:txBody>
      </p:sp>
      <p:sp>
        <p:nvSpPr>
          <p:cNvPr id="3" name="Content Placeholder 2">
            <a:extLst>
              <a:ext uri="{FF2B5EF4-FFF2-40B4-BE49-F238E27FC236}">
                <a16:creationId xmlns:a16="http://schemas.microsoft.com/office/drawing/2014/main" id="{E88B9B62-3543-7260-2A42-8E168167DC7E}"/>
              </a:ext>
            </a:extLst>
          </p:cNvPr>
          <p:cNvSpPr>
            <a:spLocks noGrp="1"/>
          </p:cNvSpPr>
          <p:nvPr>
            <p:ph idx="1"/>
          </p:nvPr>
        </p:nvSpPr>
        <p:spPr>
          <a:xfrm>
            <a:off x="838199" y="1788160"/>
            <a:ext cx="10908323" cy="4388803"/>
          </a:xfrm>
        </p:spPr>
        <p:txBody>
          <a:bodyPr>
            <a:normAutofit/>
          </a:bodyPr>
          <a:lstStyle/>
          <a:p>
            <a:r>
              <a:rPr lang="en-VN" dirty="0"/>
              <a:t>Mutual exclusion được đảm bảo:</a:t>
            </a:r>
            <a:endParaRPr lang="en-VN" i="1" dirty="0">
              <a:latin typeface="Courier New" panose="02070309020205020404" pitchFamily="49" charset="0"/>
              <a:cs typeface="Courier New" panose="02070309020205020404" pitchFamily="49" charset="0"/>
            </a:endParaRPr>
          </a:p>
          <a:p>
            <a:pPr marL="457200" lvl="1" indent="0">
              <a:buNone/>
            </a:pPr>
            <a:r>
              <a:rPr lang="en-VN" b="1" dirty="0">
                <a:gradFill>
                  <a:gsLst>
                    <a:gs pos="0">
                      <a:srgbClr val="00C6FF"/>
                    </a:gs>
                    <a:gs pos="100000">
                      <a:srgbClr val="0072FF"/>
                    </a:gs>
                  </a:gsLst>
                  <a:lin ang="5400000" scaled="1"/>
                </a:gradFill>
              </a:rPr>
              <a:t>P</a:t>
            </a:r>
            <a:r>
              <a:rPr lang="en-VN" b="1" baseline="-25000" dirty="0">
                <a:gradFill>
                  <a:gsLst>
                    <a:gs pos="0">
                      <a:srgbClr val="00C6FF"/>
                    </a:gs>
                    <a:gs pos="100000">
                      <a:srgbClr val="0072FF"/>
                    </a:gs>
                  </a:gsLst>
                  <a:lin ang="5400000" scaled="1"/>
                </a:gradFill>
              </a:rPr>
              <a:t>i</a:t>
            </a:r>
            <a:r>
              <a:rPr lang="en-VN" dirty="0"/>
              <a:t> chỉ được phép vào vùng tranh chấp khi:</a:t>
            </a:r>
          </a:p>
          <a:p>
            <a:pPr marL="457200" lvl="1" indent="0">
              <a:buNone/>
            </a:pPr>
            <a:r>
              <a:rPr lang="en-VN" dirty="0"/>
              <a:t>	</a:t>
            </a:r>
            <a:r>
              <a:rPr lang="en-VN" dirty="0">
                <a:latin typeface="Courier New" panose="02070309020205020404" pitchFamily="49" charset="0"/>
                <a:cs typeface="Courier New" panose="02070309020205020404" pitchFamily="49" charset="0"/>
              </a:rPr>
              <a:t>turn = i</a:t>
            </a:r>
          </a:p>
          <a:p>
            <a:pPr marL="457200" lvl="1" indent="0">
              <a:buNone/>
            </a:pPr>
            <a:r>
              <a:rPr lang="en-US" dirty="0"/>
              <a:t>v</a:t>
            </a:r>
            <a:r>
              <a:rPr lang="en-VN" dirty="0"/>
              <a:t>à </a:t>
            </a:r>
            <a:r>
              <a:rPr lang="en-VN" dirty="0">
                <a:latin typeface="Courier New" panose="02070309020205020404" pitchFamily="49" charset="0"/>
                <a:cs typeface="Courier New" panose="02070309020205020404" pitchFamily="49" charset="0"/>
              </a:rPr>
              <a:t>turn</a:t>
            </a:r>
            <a:r>
              <a:rPr lang="en-VN" dirty="0"/>
              <a:t> không thể vừa bằng </a:t>
            </a:r>
            <a:r>
              <a:rPr lang="en-VN" i="1" dirty="0">
                <a:latin typeface="Courier New" panose="02070309020205020404" pitchFamily="49" charset="0"/>
                <a:cs typeface="Courier New" panose="02070309020205020404" pitchFamily="49" charset="0"/>
              </a:rPr>
              <a:t>i</a:t>
            </a:r>
            <a:r>
              <a:rPr lang="en-VN" dirty="0"/>
              <a:t>, vừa bằng </a:t>
            </a:r>
            <a:r>
              <a:rPr lang="en-VN" i="1" dirty="0">
                <a:latin typeface="Courier New" panose="02070309020205020404" pitchFamily="49" charset="0"/>
                <a:cs typeface="Courier New" panose="02070309020205020404" pitchFamily="49" charset="0"/>
              </a:rPr>
              <a:t>j</a:t>
            </a:r>
            <a:r>
              <a:rPr lang="en-VN" dirty="0"/>
              <a:t> được (nếu </a:t>
            </a:r>
            <a:r>
              <a:rPr lang="en-VN" dirty="0">
                <a:latin typeface="Courier New" panose="02070309020205020404" pitchFamily="49" charset="0"/>
                <a:cs typeface="Courier New" panose="02070309020205020404" pitchFamily="49" charset="0"/>
              </a:rPr>
              <a:t>i = 0 </a:t>
            </a:r>
            <a:r>
              <a:rPr lang="en-VN" dirty="0"/>
              <a:t>và </a:t>
            </a:r>
            <a:r>
              <a:rPr lang="en-VN" dirty="0">
                <a:latin typeface="Courier New" panose="02070309020205020404" pitchFamily="49" charset="0"/>
                <a:cs typeface="Courier New" panose="02070309020205020404" pitchFamily="49" charset="0"/>
              </a:rPr>
              <a:t>j = 1 </a:t>
            </a:r>
            <a:r>
              <a:rPr lang="en-VN" dirty="0"/>
              <a:t>thì </a:t>
            </a:r>
            <a:r>
              <a:rPr lang="en-VN" dirty="0">
                <a:latin typeface="Courier New" panose="02070309020205020404" pitchFamily="49" charset="0"/>
                <a:cs typeface="Courier New" panose="02070309020205020404" pitchFamily="49" charset="0"/>
              </a:rPr>
              <a:t>turn</a:t>
            </a:r>
            <a:r>
              <a:rPr lang="en-VN" dirty="0"/>
              <a:t> không thể vừa bằng 0, vừa bằng 1)</a:t>
            </a:r>
          </a:p>
          <a:p>
            <a:r>
              <a:rPr lang="en-VN" dirty="0"/>
              <a:t>Kiểm tra Progress và Bounded waiting?</a:t>
            </a:r>
          </a:p>
        </p:txBody>
      </p:sp>
      <p:sp>
        <p:nvSpPr>
          <p:cNvPr id="4" name="Footer Placeholder 3">
            <a:extLst>
              <a:ext uri="{FF2B5EF4-FFF2-40B4-BE49-F238E27FC236}">
                <a16:creationId xmlns:a16="http://schemas.microsoft.com/office/drawing/2014/main" id="{D9E70769-8817-0602-2C8C-74EFEEA5CFE2}"/>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55F97843-7108-E8AF-4B59-2E25FC268AE4}"/>
              </a:ext>
            </a:extLst>
          </p:cNvPr>
          <p:cNvSpPr>
            <a:spLocks noGrp="1"/>
          </p:cNvSpPr>
          <p:nvPr>
            <p:ph type="sldNum" sz="quarter" idx="12"/>
          </p:nvPr>
        </p:nvSpPr>
        <p:spPr/>
        <p:txBody>
          <a:bodyPr/>
          <a:lstStyle/>
          <a:p>
            <a:fld id="{D8B0B3AC-44A8-D142-AAF6-9A453466E1A4}" type="slidenum">
              <a:rPr lang="en-VN" smtClean="0"/>
              <a:pPr/>
              <a:t>31</a:t>
            </a:fld>
            <a:endParaRPr lang="en-VN" dirty="0"/>
          </a:p>
        </p:txBody>
      </p:sp>
    </p:spTree>
    <p:extLst>
      <p:ext uri="{BB962C8B-B14F-4D97-AF65-F5344CB8AC3E}">
        <p14:creationId xmlns:p14="http://schemas.microsoft.com/office/powerpoint/2010/main" val="293400037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 calcmode="lin" valueType="num">
                                      <p:cBhvr additive="base">
                                        <p:cTn id="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AAAEB-A507-380E-FC93-79288001FBCD}"/>
              </a:ext>
            </a:extLst>
          </p:cNvPr>
          <p:cNvSpPr>
            <a:spLocks noGrp="1"/>
          </p:cNvSpPr>
          <p:nvPr>
            <p:ph type="title"/>
          </p:nvPr>
        </p:nvSpPr>
        <p:spPr/>
        <p:txBody>
          <a:bodyPr/>
          <a:lstStyle/>
          <a:p>
            <a:r>
              <a:rPr lang="en-VN" dirty="0"/>
              <a:t>5.4.1. Giải pháp phần mềm 1</a:t>
            </a:r>
          </a:p>
        </p:txBody>
      </p:sp>
      <p:sp>
        <p:nvSpPr>
          <p:cNvPr id="3" name="Content Placeholder 2">
            <a:extLst>
              <a:ext uri="{FF2B5EF4-FFF2-40B4-BE49-F238E27FC236}">
                <a16:creationId xmlns:a16="http://schemas.microsoft.com/office/drawing/2014/main" id="{E88B9B62-3543-7260-2A42-8E168167DC7E}"/>
              </a:ext>
            </a:extLst>
          </p:cNvPr>
          <p:cNvSpPr>
            <a:spLocks noGrp="1"/>
          </p:cNvSpPr>
          <p:nvPr>
            <p:ph sz="half" idx="1"/>
          </p:nvPr>
        </p:nvSpPr>
        <p:spPr>
          <a:xfrm>
            <a:off x="838200" y="2351313"/>
            <a:ext cx="5181600" cy="3757073"/>
          </a:xfrm>
        </p:spPr>
        <p:txBody>
          <a:bodyPr>
            <a:normAutofit lnSpcReduction="10000"/>
          </a:bodyPr>
          <a:lstStyle/>
          <a:p>
            <a:pPr>
              <a:buFont typeface="Monotype Sorts" pitchFamily="-84" charset="2"/>
              <a:buNone/>
            </a:pPr>
            <a:r>
              <a:rPr lang="en-US" altLang="en-US" sz="1600" b="1" dirty="0">
                <a:gradFill>
                  <a:gsLst>
                    <a:gs pos="0">
                      <a:srgbClr val="00C6FF"/>
                    </a:gs>
                    <a:gs pos="100000">
                      <a:srgbClr val="0072FF"/>
                    </a:gs>
                  </a:gsLst>
                  <a:lin ang="5400000" scaled="1"/>
                </a:gradFill>
              </a:rPr>
              <a:t>P</a:t>
            </a:r>
            <a:r>
              <a:rPr lang="en-US" altLang="en-US" sz="1600" b="1" baseline="-25000" dirty="0">
                <a:gradFill>
                  <a:gsLst>
                    <a:gs pos="0">
                      <a:srgbClr val="00C6FF"/>
                    </a:gs>
                    <a:gs pos="100000">
                      <a:srgbClr val="0072FF"/>
                    </a:gs>
                  </a:gsLst>
                  <a:lin ang="5400000" scaled="1"/>
                </a:gradFill>
              </a:rPr>
              <a:t>0</a:t>
            </a:r>
          </a:p>
          <a:p>
            <a:pPr>
              <a:buFont typeface="Monotype Sorts" pitchFamily="-84" charset="2"/>
              <a:buNone/>
            </a:pPr>
            <a:r>
              <a:rPr lang="en-US" altLang="en-US" sz="1600" dirty="0">
                <a:solidFill>
                  <a:srgbClr val="000000"/>
                </a:solidFill>
                <a:latin typeface="Courier New" panose="02070309020205020404" pitchFamily="49" charset="0"/>
              </a:rPr>
              <a:t>{</a:t>
            </a:r>
          </a:p>
          <a:p>
            <a:pPr lvl="1">
              <a:buNone/>
            </a:pPr>
            <a:r>
              <a:rPr lang="en-US" altLang="en-US" sz="1600" dirty="0">
                <a:solidFill>
                  <a:srgbClr val="000000"/>
                </a:solidFill>
                <a:latin typeface="Courier New" panose="02070309020205020404" pitchFamily="49" charset="0"/>
              </a:rPr>
              <a:t>while (true</a:t>
            </a:r>
          </a:p>
          <a:p>
            <a:pPr lvl="1">
              <a:buNone/>
            </a:pPr>
            <a:r>
              <a:rPr lang="en-US" altLang="en-US" sz="1600" dirty="0">
                <a:solidFill>
                  <a:srgbClr val="000000"/>
                </a:solidFill>
                <a:latin typeface="Courier New" panose="02070309020205020404" pitchFamily="49" charset="0"/>
              </a:rPr>
              <a:t>{ 	 </a:t>
            </a:r>
          </a:p>
          <a:p>
            <a:pPr lvl="1">
              <a:buNone/>
            </a:pPr>
            <a:r>
              <a:rPr lang="en-US" altLang="en-US" sz="1600" dirty="0">
                <a:solidFill>
                  <a:srgbClr val="000000"/>
                </a:solidFill>
                <a:latin typeface="Courier New" panose="02070309020205020404" pitchFamily="49" charset="0"/>
              </a:rPr>
              <a:t>	</a:t>
            </a:r>
            <a:r>
              <a:rPr lang="en-US" altLang="en-US" sz="1600" b="1" dirty="0">
                <a:gradFill>
                  <a:gsLst>
                    <a:gs pos="0">
                      <a:srgbClr val="00C6FF"/>
                    </a:gs>
                    <a:gs pos="100000">
                      <a:srgbClr val="0072FF"/>
                    </a:gs>
                  </a:gsLst>
                  <a:lin ang="5400000" scaled="1"/>
                </a:gradFill>
                <a:latin typeface="Courier New" panose="02070309020205020404" pitchFamily="49" charset="0"/>
              </a:rPr>
              <a:t>while (turn = = 1);</a:t>
            </a:r>
            <a:r>
              <a:rPr lang="en-US" altLang="en-US" sz="1600" dirty="0">
                <a:solidFill>
                  <a:srgbClr val="000000"/>
                </a:solidFill>
                <a:latin typeface="Courier New" panose="02070309020205020404" pitchFamily="49" charset="0"/>
              </a:rPr>
              <a:t>	</a:t>
            </a:r>
          </a:p>
          <a:p>
            <a:pPr lvl="1">
              <a:buNone/>
            </a:pPr>
            <a:r>
              <a:rPr lang="en-US" altLang="en-US" sz="1600" dirty="0">
                <a:solidFill>
                  <a:srgbClr val="000000"/>
                </a:solidFill>
                <a:latin typeface="Courier New" panose="02070309020205020404" pitchFamily="49" charset="0"/>
              </a:rPr>
              <a:t>	/* critical section */</a:t>
            </a:r>
          </a:p>
          <a:p>
            <a:pPr lvl="1">
              <a:buNone/>
            </a:pPr>
            <a:r>
              <a:rPr lang="en-US" altLang="en-US" sz="1600" dirty="0">
                <a:solidFill>
                  <a:srgbClr val="000000"/>
                </a:solidFill>
                <a:latin typeface="Courier New" panose="02070309020205020404" pitchFamily="49" charset="0"/>
              </a:rPr>
              <a:t>	</a:t>
            </a:r>
            <a:r>
              <a:rPr lang="en-US" altLang="en-US" sz="1600" b="1" dirty="0">
                <a:gradFill>
                  <a:gsLst>
                    <a:gs pos="0">
                      <a:srgbClr val="00C6FF"/>
                    </a:gs>
                    <a:gs pos="100000">
                      <a:srgbClr val="0072FF"/>
                    </a:gs>
                  </a:gsLst>
                  <a:lin ang="5400000" scaled="1"/>
                </a:gradFill>
                <a:latin typeface="Courier New" panose="02070309020205020404" pitchFamily="49" charset="0"/>
              </a:rPr>
              <a:t>turn = 1;</a:t>
            </a:r>
            <a:endParaRPr lang="en-US" altLang="en-US" sz="1600" dirty="0">
              <a:solidFill>
                <a:srgbClr val="000000"/>
              </a:solidFill>
              <a:latin typeface="Courier New" panose="02070309020205020404" pitchFamily="49" charset="0"/>
            </a:endParaRPr>
          </a:p>
          <a:p>
            <a:pPr lvl="1">
              <a:buNone/>
            </a:pPr>
            <a:r>
              <a:rPr lang="en-US" altLang="en-US" sz="1600" dirty="0">
                <a:solidFill>
                  <a:srgbClr val="000000"/>
                </a:solidFill>
                <a:latin typeface="Courier New" panose="02070309020205020404" pitchFamily="49" charset="0"/>
              </a:rPr>
              <a:t>	/* remainder section */ </a:t>
            </a:r>
          </a:p>
          <a:p>
            <a:pPr lvl="1">
              <a:buNone/>
            </a:pPr>
            <a:r>
              <a:rPr lang="en-US" altLang="en-US" sz="1600" dirty="0">
                <a:solidFill>
                  <a:srgbClr val="000000"/>
                </a:solidFill>
                <a:latin typeface="Courier New" panose="02070309020205020404" pitchFamily="49" charset="0"/>
              </a:rPr>
              <a:t>}</a:t>
            </a:r>
          </a:p>
          <a:p>
            <a:pPr>
              <a:buFont typeface="Monotype Sorts" pitchFamily="-84" charset="2"/>
              <a:buNone/>
            </a:pPr>
            <a:r>
              <a:rPr lang="en-US" altLang="en-US" sz="1600" dirty="0">
                <a:solidFill>
                  <a:srgbClr val="000000"/>
                </a:solidFill>
                <a:latin typeface="Courier New" panose="02070309020205020404" pitchFamily="49" charset="0"/>
              </a:rPr>
              <a:t>}</a:t>
            </a:r>
          </a:p>
        </p:txBody>
      </p:sp>
      <p:sp>
        <p:nvSpPr>
          <p:cNvPr id="7" name="Content Placeholder 6">
            <a:extLst>
              <a:ext uri="{FF2B5EF4-FFF2-40B4-BE49-F238E27FC236}">
                <a16:creationId xmlns:a16="http://schemas.microsoft.com/office/drawing/2014/main" id="{908C5D9C-E051-15A4-6CB9-1712A5E0C36C}"/>
              </a:ext>
            </a:extLst>
          </p:cNvPr>
          <p:cNvSpPr>
            <a:spLocks noGrp="1"/>
          </p:cNvSpPr>
          <p:nvPr>
            <p:ph sz="half" idx="2"/>
          </p:nvPr>
        </p:nvSpPr>
        <p:spPr>
          <a:xfrm>
            <a:off x="6172200" y="2351313"/>
            <a:ext cx="5181600" cy="3757073"/>
          </a:xfrm>
        </p:spPr>
        <p:txBody>
          <a:bodyPr>
            <a:normAutofit lnSpcReduction="10000"/>
          </a:bodyPr>
          <a:lstStyle/>
          <a:p>
            <a:pPr>
              <a:buFont typeface="Monotype Sorts" pitchFamily="-84" charset="2"/>
              <a:buNone/>
            </a:pPr>
            <a:r>
              <a:rPr lang="en-US" altLang="en-US" sz="1600" b="1" dirty="0">
                <a:gradFill>
                  <a:gsLst>
                    <a:gs pos="0">
                      <a:srgbClr val="FFC000"/>
                    </a:gs>
                    <a:gs pos="99000">
                      <a:srgbClr val="FF0000"/>
                    </a:gs>
                  </a:gsLst>
                  <a:lin ang="5400000" scaled="1"/>
                </a:gradFill>
              </a:rPr>
              <a:t>P</a:t>
            </a:r>
            <a:r>
              <a:rPr lang="en-US" altLang="en-US" sz="1600" b="1" baseline="-25000" dirty="0">
                <a:gradFill>
                  <a:gsLst>
                    <a:gs pos="0">
                      <a:srgbClr val="FFC000"/>
                    </a:gs>
                    <a:gs pos="99000">
                      <a:srgbClr val="FF0000"/>
                    </a:gs>
                  </a:gsLst>
                  <a:lin ang="5400000" scaled="1"/>
                </a:gradFill>
              </a:rPr>
              <a:t>1</a:t>
            </a:r>
          </a:p>
          <a:p>
            <a:pPr>
              <a:buFont typeface="Monotype Sorts" pitchFamily="-84" charset="2"/>
              <a:buNone/>
            </a:pPr>
            <a:r>
              <a:rPr lang="en-US" altLang="en-US" sz="1600" dirty="0">
                <a:solidFill>
                  <a:srgbClr val="000000"/>
                </a:solidFill>
                <a:latin typeface="Courier New" panose="02070309020205020404" pitchFamily="49" charset="0"/>
              </a:rPr>
              <a:t>{</a:t>
            </a:r>
          </a:p>
          <a:p>
            <a:pPr lvl="1">
              <a:buNone/>
            </a:pPr>
            <a:r>
              <a:rPr lang="en-US" altLang="en-US" sz="1600" dirty="0">
                <a:solidFill>
                  <a:srgbClr val="000000"/>
                </a:solidFill>
                <a:latin typeface="Courier New" panose="02070309020205020404" pitchFamily="49" charset="0"/>
              </a:rPr>
              <a:t>while (true</a:t>
            </a:r>
          </a:p>
          <a:p>
            <a:pPr lvl="1">
              <a:buNone/>
            </a:pPr>
            <a:r>
              <a:rPr lang="en-US" altLang="en-US" sz="1600" dirty="0">
                <a:solidFill>
                  <a:srgbClr val="000000"/>
                </a:solidFill>
                <a:latin typeface="Courier New" panose="02070309020205020404" pitchFamily="49" charset="0"/>
              </a:rPr>
              <a:t>{ 	 </a:t>
            </a:r>
          </a:p>
          <a:p>
            <a:pPr lvl="1">
              <a:buNone/>
            </a:pPr>
            <a:r>
              <a:rPr lang="en-US" altLang="en-US" sz="1600" dirty="0">
                <a:solidFill>
                  <a:srgbClr val="000000"/>
                </a:solidFill>
                <a:latin typeface="Courier New" panose="02070309020205020404" pitchFamily="49" charset="0"/>
              </a:rPr>
              <a:t>	</a:t>
            </a:r>
            <a:r>
              <a:rPr lang="en-US" altLang="en-US" sz="1600" b="1" dirty="0">
                <a:gradFill>
                  <a:gsLst>
                    <a:gs pos="0">
                      <a:srgbClr val="FFC000"/>
                    </a:gs>
                    <a:gs pos="99000">
                      <a:srgbClr val="FF0000"/>
                    </a:gs>
                  </a:gsLst>
                  <a:lin ang="5400000" scaled="1"/>
                </a:gradFill>
              </a:rPr>
              <a:t>while (turn = = 0);</a:t>
            </a:r>
            <a:endParaRPr lang="en-US" altLang="en-US" sz="1600" dirty="0">
              <a:solidFill>
                <a:srgbClr val="000000"/>
              </a:solidFill>
              <a:latin typeface="Courier New" panose="02070309020205020404" pitchFamily="49" charset="0"/>
            </a:endParaRPr>
          </a:p>
          <a:p>
            <a:pPr lvl="1">
              <a:buNone/>
            </a:pPr>
            <a:r>
              <a:rPr lang="en-US" altLang="en-US" sz="1600" dirty="0">
                <a:solidFill>
                  <a:srgbClr val="000000"/>
                </a:solidFill>
                <a:latin typeface="Courier New" panose="02070309020205020404" pitchFamily="49" charset="0"/>
              </a:rPr>
              <a:t>	/* critical section */</a:t>
            </a:r>
          </a:p>
          <a:p>
            <a:pPr lvl="1">
              <a:buNone/>
            </a:pPr>
            <a:r>
              <a:rPr lang="en-US" altLang="en-US" sz="1600" dirty="0">
                <a:solidFill>
                  <a:srgbClr val="000000"/>
                </a:solidFill>
                <a:latin typeface="Courier New" panose="02070309020205020404" pitchFamily="49" charset="0"/>
              </a:rPr>
              <a:t>	</a:t>
            </a:r>
            <a:r>
              <a:rPr lang="en-US" altLang="en-US" sz="1600" b="1" dirty="0">
                <a:gradFill>
                  <a:gsLst>
                    <a:gs pos="0">
                      <a:srgbClr val="FFC000"/>
                    </a:gs>
                    <a:gs pos="99000">
                      <a:srgbClr val="FF0000"/>
                    </a:gs>
                  </a:gsLst>
                  <a:lin ang="5400000" scaled="1"/>
                </a:gradFill>
              </a:rPr>
              <a:t>turn = 0;</a:t>
            </a:r>
          </a:p>
          <a:p>
            <a:pPr lvl="1">
              <a:buNone/>
            </a:pPr>
            <a:r>
              <a:rPr lang="en-US" altLang="en-US" sz="1600" dirty="0">
                <a:solidFill>
                  <a:srgbClr val="000000"/>
                </a:solidFill>
                <a:latin typeface="Courier New" panose="02070309020205020404" pitchFamily="49" charset="0"/>
              </a:rPr>
              <a:t>	/* remainder section */ </a:t>
            </a:r>
          </a:p>
          <a:p>
            <a:pPr lvl="1">
              <a:buNone/>
            </a:pPr>
            <a:r>
              <a:rPr lang="en-US" altLang="en-US" sz="1600" dirty="0">
                <a:solidFill>
                  <a:srgbClr val="000000"/>
                </a:solidFill>
                <a:latin typeface="Courier New" panose="02070309020205020404" pitchFamily="49" charset="0"/>
              </a:rPr>
              <a:t>}</a:t>
            </a:r>
          </a:p>
          <a:p>
            <a:pPr>
              <a:buFont typeface="Monotype Sorts" pitchFamily="-84" charset="2"/>
              <a:buNone/>
            </a:pPr>
            <a:r>
              <a:rPr lang="en-US" altLang="en-US" sz="1600" dirty="0">
                <a:solidFill>
                  <a:srgbClr val="000000"/>
                </a:solidFill>
                <a:latin typeface="Courier New" panose="02070309020205020404" pitchFamily="49" charset="0"/>
              </a:rPr>
              <a:t>}</a:t>
            </a:r>
          </a:p>
        </p:txBody>
      </p:sp>
      <p:sp>
        <p:nvSpPr>
          <p:cNvPr id="4" name="Footer Placeholder 3">
            <a:extLst>
              <a:ext uri="{FF2B5EF4-FFF2-40B4-BE49-F238E27FC236}">
                <a16:creationId xmlns:a16="http://schemas.microsoft.com/office/drawing/2014/main" id="{D9E70769-8817-0602-2C8C-74EFEEA5CFE2}"/>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55F97843-7108-E8AF-4B59-2E25FC268AE4}"/>
              </a:ext>
            </a:extLst>
          </p:cNvPr>
          <p:cNvSpPr>
            <a:spLocks noGrp="1"/>
          </p:cNvSpPr>
          <p:nvPr>
            <p:ph type="sldNum" sz="quarter" idx="4294967295"/>
          </p:nvPr>
        </p:nvSpPr>
        <p:spPr>
          <a:xfrm>
            <a:off x="11899446" y="6563420"/>
            <a:ext cx="291600" cy="291600"/>
          </a:xfrm>
        </p:spPr>
        <p:txBody>
          <a:bodyPr/>
          <a:lstStyle/>
          <a:p>
            <a:fld id="{D8B0B3AC-44A8-D142-AAF6-9A453466E1A4}" type="slidenum">
              <a:rPr lang="en-VN" smtClean="0"/>
              <a:pPr/>
              <a:t>32</a:t>
            </a:fld>
            <a:endParaRPr lang="en-VN" dirty="0"/>
          </a:p>
        </p:txBody>
      </p:sp>
      <p:sp>
        <p:nvSpPr>
          <p:cNvPr id="8" name="TextBox 7">
            <a:extLst>
              <a:ext uri="{FF2B5EF4-FFF2-40B4-BE49-F238E27FC236}">
                <a16:creationId xmlns:a16="http://schemas.microsoft.com/office/drawing/2014/main" id="{5167713C-5CCC-B349-AE3B-739EA8A1A5DC}"/>
              </a:ext>
            </a:extLst>
          </p:cNvPr>
          <p:cNvSpPr txBox="1"/>
          <p:nvPr/>
        </p:nvSpPr>
        <p:spPr>
          <a:xfrm>
            <a:off x="838200" y="1519269"/>
            <a:ext cx="6546985" cy="594330"/>
          </a:xfrm>
          <a:prstGeom prst="rect">
            <a:avLst/>
          </a:prstGeom>
          <a:noFill/>
        </p:spPr>
        <p:txBody>
          <a:bodyPr wrap="none" rtlCol="0">
            <a:spAutoFit/>
          </a:bodyPr>
          <a:lstStyle/>
          <a:p>
            <a:pPr algn="l">
              <a:lnSpc>
                <a:spcPct val="130000"/>
              </a:lnSpc>
              <a:spcBef>
                <a:spcPts val="300"/>
              </a:spcBef>
              <a:spcAft>
                <a:spcPts val="300"/>
              </a:spcAft>
            </a:pPr>
            <a:r>
              <a:rPr lang="en-VN" sz="2800" b="1" dirty="0">
                <a:latin typeface="Arial" panose="020B0604020202020204" pitchFamily="34" charset="0"/>
                <a:cs typeface="Arial" panose="020B0604020202020204" pitchFamily="34" charset="0"/>
              </a:rPr>
              <a:t>Kiểm tra Progress </a:t>
            </a:r>
            <a:r>
              <a:rPr lang="en-VN" sz="2800" b="1" dirty="0">
                <a:latin typeface="Arial" panose="020B0604020202020204" pitchFamily="34" charset="0"/>
                <a:cs typeface="Arial" panose="020B0604020202020204" pitchFamily="34" charset="0"/>
                <a:sym typeface="Wingdings" pitchFamily="2" charset="2"/>
              </a:rPr>
              <a:t> Không đảm bảo</a:t>
            </a:r>
            <a:endParaRPr lang="en-VN" sz="2800" b="1" dirty="0">
              <a:latin typeface="Arial" panose="020B0604020202020204" pitchFamily="34" charset="0"/>
              <a:cs typeface="Arial" panose="020B0604020202020204" pitchFamily="34" charset="0"/>
            </a:endParaRPr>
          </a:p>
        </p:txBody>
      </p:sp>
      <p:sp>
        <p:nvSpPr>
          <p:cNvPr id="9" name="Up-Down Arrow 8">
            <a:extLst>
              <a:ext uri="{FF2B5EF4-FFF2-40B4-BE49-F238E27FC236}">
                <a16:creationId xmlns:a16="http://schemas.microsoft.com/office/drawing/2014/main" id="{626323A1-FFE9-86EA-00A9-FCD685F30D2B}"/>
              </a:ext>
            </a:extLst>
          </p:cNvPr>
          <p:cNvSpPr/>
          <p:nvPr/>
        </p:nvSpPr>
        <p:spPr>
          <a:xfrm>
            <a:off x="4716607" y="4960536"/>
            <a:ext cx="135653" cy="326572"/>
          </a:xfrm>
          <a:prstGeom prst="upDownArrow">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0306BFBC-9953-C00A-35A1-B420F7301405}"/>
              </a:ext>
            </a:extLst>
          </p:cNvPr>
          <p:cNvSpPr txBox="1"/>
          <p:nvPr/>
        </p:nvSpPr>
        <p:spPr>
          <a:xfrm>
            <a:off x="4962791" y="4916361"/>
            <a:ext cx="1031051" cy="414922"/>
          </a:xfrm>
          <a:prstGeom prst="rect">
            <a:avLst/>
          </a:prstGeom>
          <a:noFill/>
        </p:spPr>
        <p:txBody>
          <a:bodyPr wrap="none" rtlCol="0" anchor="ctr">
            <a:spAutoFit/>
          </a:bodyPr>
          <a:lstStyle/>
          <a:p>
            <a:pPr>
              <a:lnSpc>
                <a:spcPct val="130000"/>
              </a:lnSpc>
              <a:spcBef>
                <a:spcPts val="300"/>
              </a:spcBef>
              <a:spcAft>
                <a:spcPts val="300"/>
              </a:spcAft>
            </a:pPr>
            <a:r>
              <a:rPr lang="en-US" i="1" dirty="0">
                <a:latin typeface="Arial" panose="020B0604020202020204" pitchFamily="34" charset="0"/>
                <a:cs typeface="Arial" panose="020B0604020202020204" pitchFamily="34" charset="0"/>
              </a:rPr>
              <a:t>r</a:t>
            </a:r>
            <a:r>
              <a:rPr lang="en-VN" i="1" dirty="0">
                <a:latin typeface="Arial" panose="020B0604020202020204" pitchFamily="34" charset="0"/>
                <a:cs typeface="Arial" panose="020B0604020202020204" pitchFamily="34" charset="0"/>
              </a:rPr>
              <a:t>ất ngắn</a:t>
            </a:r>
          </a:p>
        </p:txBody>
      </p:sp>
      <p:sp>
        <p:nvSpPr>
          <p:cNvPr id="11" name="Up-Down Arrow 10">
            <a:extLst>
              <a:ext uri="{FF2B5EF4-FFF2-40B4-BE49-F238E27FC236}">
                <a16:creationId xmlns:a16="http://schemas.microsoft.com/office/drawing/2014/main" id="{05C0ACAA-6211-46A7-5C4C-B638F7403737}"/>
              </a:ext>
            </a:extLst>
          </p:cNvPr>
          <p:cNvSpPr/>
          <p:nvPr/>
        </p:nvSpPr>
        <p:spPr>
          <a:xfrm>
            <a:off x="9999784" y="4960536"/>
            <a:ext cx="135653" cy="326572"/>
          </a:xfrm>
          <a:prstGeom prst="upDownArrow">
            <a:avLst/>
          </a:prstGeom>
          <a:gradFill>
            <a:gsLst>
              <a:gs pos="0">
                <a:srgbClr val="FFC000"/>
              </a:gs>
              <a:gs pos="100000">
                <a:srgbClr val="FF0000"/>
              </a:gs>
            </a:gsLst>
            <a:lin ang="5400000" scaled="1"/>
          </a:gradFill>
          <a:ln>
            <a:gradFill>
              <a:gsLst>
                <a:gs pos="0">
                  <a:srgbClr val="FFC000"/>
                </a:gs>
                <a:gs pos="100000">
                  <a:srgbClr val="FF000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4085BA37-DDD0-4993-6FD2-8E10B6432878}"/>
              </a:ext>
            </a:extLst>
          </p:cNvPr>
          <p:cNvSpPr txBox="1"/>
          <p:nvPr/>
        </p:nvSpPr>
        <p:spPr>
          <a:xfrm>
            <a:off x="10245968" y="4916361"/>
            <a:ext cx="825867" cy="414922"/>
          </a:xfrm>
          <a:prstGeom prst="rect">
            <a:avLst/>
          </a:prstGeom>
          <a:noFill/>
        </p:spPr>
        <p:txBody>
          <a:bodyPr wrap="none" rtlCol="0" anchor="ctr">
            <a:spAutoFit/>
          </a:bodyPr>
          <a:lstStyle/>
          <a:p>
            <a:pPr>
              <a:lnSpc>
                <a:spcPct val="130000"/>
              </a:lnSpc>
              <a:spcBef>
                <a:spcPts val="300"/>
              </a:spcBef>
              <a:spcAft>
                <a:spcPts val="300"/>
              </a:spcAft>
            </a:pPr>
            <a:r>
              <a:rPr lang="en-US" i="1" dirty="0">
                <a:latin typeface="Arial" panose="020B0604020202020204" pitchFamily="34" charset="0"/>
                <a:cs typeface="Arial" panose="020B0604020202020204" pitchFamily="34" charset="0"/>
              </a:rPr>
              <a:t>r</a:t>
            </a:r>
            <a:r>
              <a:rPr lang="en-VN" i="1" dirty="0">
                <a:latin typeface="Arial" panose="020B0604020202020204" pitchFamily="34" charset="0"/>
                <a:cs typeface="Arial" panose="020B0604020202020204" pitchFamily="34" charset="0"/>
              </a:rPr>
              <a:t>ất dài</a:t>
            </a:r>
          </a:p>
        </p:txBody>
      </p:sp>
      <p:sp>
        <p:nvSpPr>
          <p:cNvPr id="14" name="Line Callout 3 (Accent Bar) 13">
            <a:extLst>
              <a:ext uri="{FF2B5EF4-FFF2-40B4-BE49-F238E27FC236}">
                <a16:creationId xmlns:a16="http://schemas.microsoft.com/office/drawing/2014/main" id="{8E403B5B-2166-B4C4-C447-D48AE2D3418B}"/>
              </a:ext>
            </a:extLst>
          </p:cNvPr>
          <p:cNvSpPr/>
          <p:nvPr/>
        </p:nvSpPr>
        <p:spPr>
          <a:xfrm flipH="1">
            <a:off x="2435631" y="5638200"/>
            <a:ext cx="2416629" cy="395898"/>
          </a:xfrm>
          <a:prstGeom prst="accentCallout3">
            <a:avLst>
              <a:gd name="adj1" fmla="val 18750"/>
              <a:gd name="adj2" fmla="val -8333"/>
              <a:gd name="adj3" fmla="val 18750"/>
              <a:gd name="adj4" fmla="val -16667"/>
              <a:gd name="adj5" fmla="val -56094"/>
              <a:gd name="adj6" fmla="val -16667"/>
              <a:gd name="adj7" fmla="val -55822"/>
              <a:gd name="adj8" fmla="val -27968"/>
            </a:avLst>
          </a:prstGeom>
          <a:noFill/>
          <a:ln cap="sq">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VN" sz="14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P0 phải chờ P1 trả turn = 0</a:t>
            </a:r>
          </a:p>
        </p:txBody>
      </p:sp>
      <p:sp>
        <p:nvSpPr>
          <p:cNvPr id="15" name="Line Callout 3 (Accent Bar) 14">
            <a:extLst>
              <a:ext uri="{FF2B5EF4-FFF2-40B4-BE49-F238E27FC236}">
                <a16:creationId xmlns:a16="http://schemas.microsoft.com/office/drawing/2014/main" id="{E0D3FB7B-F188-7F31-C2AA-87E4D4FFE91A}"/>
              </a:ext>
            </a:extLst>
          </p:cNvPr>
          <p:cNvSpPr/>
          <p:nvPr/>
        </p:nvSpPr>
        <p:spPr>
          <a:xfrm flipH="1">
            <a:off x="7198524" y="5644456"/>
            <a:ext cx="2757944" cy="395898"/>
          </a:xfrm>
          <a:prstGeom prst="accentCallout3">
            <a:avLst>
              <a:gd name="adj1" fmla="val 18750"/>
              <a:gd name="adj2" fmla="val -8333"/>
              <a:gd name="adj3" fmla="val 18750"/>
              <a:gd name="adj4" fmla="val -16667"/>
              <a:gd name="adj5" fmla="val -56094"/>
              <a:gd name="adj6" fmla="val -16849"/>
              <a:gd name="adj7" fmla="val -55822"/>
              <a:gd name="adj8" fmla="val -27968"/>
            </a:avLst>
          </a:prstGeom>
          <a:noFill/>
          <a:ln cap="rnd">
            <a:gradFill>
              <a:gsLst>
                <a:gs pos="0">
                  <a:srgbClr val="FFC000"/>
                </a:gs>
                <a:gs pos="100000">
                  <a:srgbClr val="FF0000"/>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VN" sz="1400" dirty="0">
                <a:gradFill>
                  <a:gsLst>
                    <a:gs pos="0">
                      <a:srgbClr val="FFC000"/>
                    </a:gs>
                    <a:gs pos="100000">
                      <a:srgbClr val="FF0000"/>
                    </a:gs>
                  </a:gsLst>
                  <a:lin ang="5400000" scaled="1"/>
                </a:gradFill>
                <a:latin typeface="Arial" panose="020B0604020202020204" pitchFamily="34" charset="0"/>
                <a:cs typeface="Arial" panose="020B0604020202020204" pitchFamily="34" charset="0"/>
              </a:rPr>
              <a:t>P1 tốn thời gian chạy RS, không vào CS nhưng cản P0 vào CS</a:t>
            </a:r>
            <a:br>
              <a:rPr lang="en-VN" sz="1400" dirty="0">
                <a:gradFill>
                  <a:gsLst>
                    <a:gs pos="0">
                      <a:srgbClr val="FFC000"/>
                    </a:gs>
                    <a:gs pos="100000">
                      <a:srgbClr val="FF0000"/>
                    </a:gs>
                  </a:gsLst>
                  <a:lin ang="5400000" scaled="1"/>
                </a:gradFill>
                <a:latin typeface="Arial" panose="020B0604020202020204" pitchFamily="34" charset="0"/>
                <a:cs typeface="Arial" panose="020B0604020202020204" pitchFamily="34" charset="0"/>
              </a:rPr>
            </a:br>
            <a:r>
              <a:rPr lang="en-VN" sz="1400" dirty="0">
                <a:gradFill>
                  <a:gsLst>
                    <a:gs pos="0">
                      <a:srgbClr val="FFC000"/>
                    </a:gs>
                    <a:gs pos="100000">
                      <a:srgbClr val="FF0000"/>
                    </a:gs>
                  </a:gsLst>
                  <a:lin ang="5400000" scaled="1"/>
                </a:gradFill>
                <a:latin typeface="Arial" panose="020B0604020202020204" pitchFamily="34" charset="0"/>
                <a:cs typeface="Arial" panose="020B0604020202020204" pitchFamily="34" charset="0"/>
              </a:rPr>
              <a:t>do turn vẫn đang bằng 1</a:t>
            </a:r>
          </a:p>
        </p:txBody>
      </p:sp>
    </p:spTree>
    <p:extLst>
      <p:ext uri="{BB962C8B-B14F-4D97-AF65-F5344CB8AC3E}">
        <p14:creationId xmlns:p14="http://schemas.microsoft.com/office/powerpoint/2010/main" val="234804253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AAAEB-A507-380E-FC93-79288001FBCD}"/>
              </a:ext>
            </a:extLst>
          </p:cNvPr>
          <p:cNvSpPr>
            <a:spLocks noGrp="1"/>
          </p:cNvSpPr>
          <p:nvPr>
            <p:ph type="title"/>
          </p:nvPr>
        </p:nvSpPr>
        <p:spPr/>
        <p:txBody>
          <a:bodyPr/>
          <a:lstStyle/>
          <a:p>
            <a:r>
              <a:rPr lang="en-VN" dirty="0"/>
              <a:t>5.4.1. Giải pháp phần mềm 1</a:t>
            </a:r>
          </a:p>
        </p:txBody>
      </p:sp>
      <p:sp>
        <p:nvSpPr>
          <p:cNvPr id="3" name="Content Placeholder 2">
            <a:extLst>
              <a:ext uri="{FF2B5EF4-FFF2-40B4-BE49-F238E27FC236}">
                <a16:creationId xmlns:a16="http://schemas.microsoft.com/office/drawing/2014/main" id="{E88B9B62-3543-7260-2A42-8E168167DC7E}"/>
              </a:ext>
            </a:extLst>
          </p:cNvPr>
          <p:cNvSpPr>
            <a:spLocks noGrp="1"/>
          </p:cNvSpPr>
          <p:nvPr>
            <p:ph sz="half" idx="1"/>
          </p:nvPr>
        </p:nvSpPr>
        <p:spPr>
          <a:xfrm>
            <a:off x="838200" y="2351313"/>
            <a:ext cx="5181600" cy="3757073"/>
          </a:xfrm>
        </p:spPr>
        <p:txBody>
          <a:bodyPr>
            <a:normAutofit lnSpcReduction="10000"/>
          </a:bodyPr>
          <a:lstStyle/>
          <a:p>
            <a:pPr>
              <a:buFont typeface="Monotype Sorts" pitchFamily="-84" charset="2"/>
              <a:buNone/>
            </a:pPr>
            <a:r>
              <a:rPr lang="en-US" altLang="en-US" sz="1600" b="1" dirty="0">
                <a:gradFill>
                  <a:gsLst>
                    <a:gs pos="0">
                      <a:srgbClr val="00C6FF"/>
                    </a:gs>
                    <a:gs pos="100000">
                      <a:srgbClr val="0072FF"/>
                    </a:gs>
                  </a:gsLst>
                  <a:lin ang="5400000" scaled="1"/>
                </a:gradFill>
              </a:rPr>
              <a:t>P</a:t>
            </a:r>
            <a:r>
              <a:rPr lang="en-US" altLang="en-US" sz="1600" b="1" baseline="-25000" dirty="0">
                <a:gradFill>
                  <a:gsLst>
                    <a:gs pos="0">
                      <a:srgbClr val="00C6FF"/>
                    </a:gs>
                    <a:gs pos="100000">
                      <a:srgbClr val="0072FF"/>
                    </a:gs>
                  </a:gsLst>
                  <a:lin ang="5400000" scaled="1"/>
                </a:gradFill>
              </a:rPr>
              <a:t>0</a:t>
            </a:r>
          </a:p>
          <a:p>
            <a:pPr>
              <a:buFont typeface="Monotype Sorts" pitchFamily="-84" charset="2"/>
              <a:buNone/>
            </a:pPr>
            <a:r>
              <a:rPr lang="en-US" altLang="en-US" sz="1600" dirty="0">
                <a:solidFill>
                  <a:srgbClr val="000000"/>
                </a:solidFill>
                <a:latin typeface="Courier New" panose="02070309020205020404" pitchFamily="49" charset="0"/>
              </a:rPr>
              <a:t>{</a:t>
            </a:r>
          </a:p>
          <a:p>
            <a:pPr lvl="1">
              <a:buNone/>
            </a:pPr>
            <a:r>
              <a:rPr lang="en-US" altLang="en-US" sz="1600" dirty="0">
                <a:solidFill>
                  <a:srgbClr val="000000"/>
                </a:solidFill>
                <a:latin typeface="Courier New" panose="02070309020205020404" pitchFamily="49" charset="0"/>
              </a:rPr>
              <a:t>while (true</a:t>
            </a:r>
          </a:p>
          <a:p>
            <a:pPr lvl="1">
              <a:buNone/>
            </a:pPr>
            <a:r>
              <a:rPr lang="en-US" altLang="en-US" sz="1600" dirty="0">
                <a:solidFill>
                  <a:srgbClr val="000000"/>
                </a:solidFill>
                <a:latin typeface="Courier New" panose="02070309020205020404" pitchFamily="49" charset="0"/>
              </a:rPr>
              <a:t>{ 	 </a:t>
            </a:r>
          </a:p>
          <a:p>
            <a:pPr lvl="1">
              <a:buNone/>
            </a:pPr>
            <a:r>
              <a:rPr lang="en-US" altLang="en-US" sz="1600" dirty="0">
                <a:solidFill>
                  <a:srgbClr val="000000"/>
                </a:solidFill>
                <a:latin typeface="Courier New" panose="02070309020205020404" pitchFamily="49" charset="0"/>
              </a:rPr>
              <a:t>	</a:t>
            </a:r>
            <a:r>
              <a:rPr lang="en-US" altLang="en-US" sz="1600" b="1" dirty="0">
                <a:gradFill>
                  <a:gsLst>
                    <a:gs pos="0">
                      <a:srgbClr val="00C6FF"/>
                    </a:gs>
                    <a:gs pos="100000">
                      <a:srgbClr val="0072FF"/>
                    </a:gs>
                  </a:gsLst>
                  <a:lin ang="5400000" scaled="1"/>
                </a:gradFill>
                <a:latin typeface="Courier New" panose="02070309020205020404" pitchFamily="49" charset="0"/>
              </a:rPr>
              <a:t>while (turn = = 1);</a:t>
            </a:r>
            <a:r>
              <a:rPr lang="en-US" altLang="en-US" sz="1600" dirty="0">
                <a:solidFill>
                  <a:srgbClr val="000000"/>
                </a:solidFill>
                <a:latin typeface="Courier New" panose="02070309020205020404" pitchFamily="49" charset="0"/>
              </a:rPr>
              <a:t>	</a:t>
            </a:r>
          </a:p>
          <a:p>
            <a:pPr lvl="1">
              <a:buNone/>
            </a:pPr>
            <a:r>
              <a:rPr lang="en-US" altLang="en-US" sz="1600" dirty="0">
                <a:solidFill>
                  <a:srgbClr val="000000"/>
                </a:solidFill>
                <a:latin typeface="Courier New" panose="02070309020205020404" pitchFamily="49" charset="0"/>
              </a:rPr>
              <a:t>	/* critical section */</a:t>
            </a:r>
          </a:p>
          <a:p>
            <a:pPr lvl="1">
              <a:buNone/>
            </a:pPr>
            <a:r>
              <a:rPr lang="en-US" altLang="en-US" sz="1600" dirty="0">
                <a:solidFill>
                  <a:srgbClr val="000000"/>
                </a:solidFill>
                <a:latin typeface="Courier New" panose="02070309020205020404" pitchFamily="49" charset="0"/>
              </a:rPr>
              <a:t>	</a:t>
            </a:r>
            <a:r>
              <a:rPr lang="en-US" altLang="en-US" sz="1600" b="1" dirty="0">
                <a:gradFill>
                  <a:gsLst>
                    <a:gs pos="0">
                      <a:srgbClr val="00C6FF"/>
                    </a:gs>
                    <a:gs pos="100000">
                      <a:srgbClr val="0072FF"/>
                    </a:gs>
                  </a:gsLst>
                  <a:lin ang="5400000" scaled="1"/>
                </a:gradFill>
                <a:latin typeface="Courier New" panose="02070309020205020404" pitchFamily="49" charset="0"/>
              </a:rPr>
              <a:t>turn = 1;</a:t>
            </a:r>
            <a:endParaRPr lang="en-US" altLang="en-US" sz="1600" dirty="0">
              <a:solidFill>
                <a:srgbClr val="000000"/>
              </a:solidFill>
              <a:latin typeface="Courier New" panose="02070309020205020404" pitchFamily="49" charset="0"/>
            </a:endParaRPr>
          </a:p>
          <a:p>
            <a:pPr lvl="1">
              <a:buNone/>
            </a:pPr>
            <a:r>
              <a:rPr lang="en-US" altLang="en-US" sz="1600" dirty="0">
                <a:solidFill>
                  <a:srgbClr val="000000"/>
                </a:solidFill>
                <a:latin typeface="Courier New" panose="02070309020205020404" pitchFamily="49" charset="0"/>
              </a:rPr>
              <a:t>	/* remainder section */ </a:t>
            </a:r>
          </a:p>
          <a:p>
            <a:pPr lvl="1">
              <a:buNone/>
            </a:pPr>
            <a:r>
              <a:rPr lang="en-US" altLang="en-US" sz="1600" dirty="0">
                <a:solidFill>
                  <a:srgbClr val="000000"/>
                </a:solidFill>
                <a:latin typeface="Courier New" panose="02070309020205020404" pitchFamily="49" charset="0"/>
              </a:rPr>
              <a:t>}</a:t>
            </a:r>
          </a:p>
          <a:p>
            <a:pPr>
              <a:buFont typeface="Monotype Sorts" pitchFamily="-84" charset="2"/>
              <a:buNone/>
            </a:pPr>
            <a:r>
              <a:rPr lang="en-US" altLang="en-US" sz="1600" dirty="0">
                <a:solidFill>
                  <a:srgbClr val="000000"/>
                </a:solidFill>
                <a:latin typeface="Courier New" panose="02070309020205020404" pitchFamily="49" charset="0"/>
              </a:rPr>
              <a:t>}</a:t>
            </a:r>
          </a:p>
        </p:txBody>
      </p:sp>
      <p:sp>
        <p:nvSpPr>
          <p:cNvPr id="7" name="Content Placeholder 6">
            <a:extLst>
              <a:ext uri="{FF2B5EF4-FFF2-40B4-BE49-F238E27FC236}">
                <a16:creationId xmlns:a16="http://schemas.microsoft.com/office/drawing/2014/main" id="{908C5D9C-E051-15A4-6CB9-1712A5E0C36C}"/>
              </a:ext>
            </a:extLst>
          </p:cNvPr>
          <p:cNvSpPr>
            <a:spLocks noGrp="1"/>
          </p:cNvSpPr>
          <p:nvPr>
            <p:ph sz="half" idx="2"/>
          </p:nvPr>
        </p:nvSpPr>
        <p:spPr>
          <a:xfrm>
            <a:off x="6172200" y="2351313"/>
            <a:ext cx="5181600" cy="3757073"/>
          </a:xfrm>
        </p:spPr>
        <p:txBody>
          <a:bodyPr>
            <a:normAutofit lnSpcReduction="10000"/>
          </a:bodyPr>
          <a:lstStyle/>
          <a:p>
            <a:pPr>
              <a:buFont typeface="Monotype Sorts" pitchFamily="-84" charset="2"/>
              <a:buNone/>
            </a:pPr>
            <a:r>
              <a:rPr lang="en-US" altLang="en-US" sz="1600" b="1" dirty="0">
                <a:gradFill>
                  <a:gsLst>
                    <a:gs pos="0">
                      <a:srgbClr val="FFC000"/>
                    </a:gs>
                    <a:gs pos="99000">
                      <a:srgbClr val="FF0000"/>
                    </a:gs>
                  </a:gsLst>
                  <a:lin ang="5400000" scaled="1"/>
                </a:gradFill>
              </a:rPr>
              <a:t>P</a:t>
            </a:r>
            <a:r>
              <a:rPr lang="en-US" altLang="en-US" sz="1600" b="1" baseline="-25000" dirty="0">
                <a:gradFill>
                  <a:gsLst>
                    <a:gs pos="0">
                      <a:srgbClr val="FFC000"/>
                    </a:gs>
                    <a:gs pos="99000">
                      <a:srgbClr val="FF0000"/>
                    </a:gs>
                  </a:gsLst>
                  <a:lin ang="5400000" scaled="1"/>
                </a:gradFill>
              </a:rPr>
              <a:t>1</a:t>
            </a:r>
          </a:p>
          <a:p>
            <a:pPr>
              <a:buFont typeface="Monotype Sorts" pitchFamily="-84" charset="2"/>
              <a:buNone/>
            </a:pPr>
            <a:r>
              <a:rPr lang="en-US" altLang="en-US" sz="1600" dirty="0">
                <a:solidFill>
                  <a:srgbClr val="000000"/>
                </a:solidFill>
                <a:latin typeface="Courier New" panose="02070309020205020404" pitchFamily="49" charset="0"/>
              </a:rPr>
              <a:t>{</a:t>
            </a:r>
          </a:p>
          <a:p>
            <a:pPr lvl="1">
              <a:buNone/>
            </a:pPr>
            <a:r>
              <a:rPr lang="en-US" altLang="en-US" sz="1600" dirty="0">
                <a:solidFill>
                  <a:srgbClr val="000000"/>
                </a:solidFill>
                <a:latin typeface="Courier New" panose="02070309020205020404" pitchFamily="49" charset="0"/>
              </a:rPr>
              <a:t>while (true</a:t>
            </a:r>
          </a:p>
          <a:p>
            <a:pPr lvl="1">
              <a:buNone/>
            </a:pPr>
            <a:r>
              <a:rPr lang="en-US" altLang="en-US" sz="1600" dirty="0">
                <a:solidFill>
                  <a:srgbClr val="000000"/>
                </a:solidFill>
                <a:latin typeface="Courier New" panose="02070309020205020404" pitchFamily="49" charset="0"/>
              </a:rPr>
              <a:t>{ 	 </a:t>
            </a:r>
          </a:p>
          <a:p>
            <a:pPr lvl="1">
              <a:buNone/>
            </a:pPr>
            <a:r>
              <a:rPr lang="en-US" altLang="en-US" sz="1600" dirty="0">
                <a:solidFill>
                  <a:srgbClr val="000000"/>
                </a:solidFill>
                <a:latin typeface="Courier New" panose="02070309020205020404" pitchFamily="49" charset="0"/>
              </a:rPr>
              <a:t>	</a:t>
            </a:r>
            <a:r>
              <a:rPr lang="en-US" altLang="en-US" sz="1600" b="1" dirty="0">
                <a:gradFill>
                  <a:gsLst>
                    <a:gs pos="0">
                      <a:srgbClr val="FFC000"/>
                    </a:gs>
                    <a:gs pos="99000">
                      <a:srgbClr val="FF0000"/>
                    </a:gs>
                  </a:gsLst>
                  <a:lin ang="5400000" scaled="1"/>
                </a:gradFill>
              </a:rPr>
              <a:t>while (turn = = 0);</a:t>
            </a:r>
            <a:endParaRPr lang="en-US" altLang="en-US" sz="1600" dirty="0">
              <a:solidFill>
                <a:srgbClr val="000000"/>
              </a:solidFill>
              <a:latin typeface="Courier New" panose="02070309020205020404" pitchFamily="49" charset="0"/>
            </a:endParaRPr>
          </a:p>
          <a:p>
            <a:pPr lvl="1">
              <a:buNone/>
            </a:pPr>
            <a:r>
              <a:rPr lang="en-US" altLang="en-US" sz="1600" dirty="0">
                <a:solidFill>
                  <a:srgbClr val="000000"/>
                </a:solidFill>
                <a:latin typeface="Courier New" panose="02070309020205020404" pitchFamily="49" charset="0"/>
              </a:rPr>
              <a:t>	/* critical section */</a:t>
            </a:r>
          </a:p>
          <a:p>
            <a:pPr lvl="1">
              <a:buNone/>
            </a:pPr>
            <a:r>
              <a:rPr lang="en-US" altLang="en-US" sz="1600" dirty="0">
                <a:solidFill>
                  <a:srgbClr val="000000"/>
                </a:solidFill>
                <a:latin typeface="Courier New" panose="02070309020205020404" pitchFamily="49" charset="0"/>
              </a:rPr>
              <a:t>	</a:t>
            </a:r>
            <a:r>
              <a:rPr lang="en-US" altLang="en-US" sz="1600" b="1" dirty="0">
                <a:gradFill>
                  <a:gsLst>
                    <a:gs pos="0">
                      <a:srgbClr val="FFC000"/>
                    </a:gs>
                    <a:gs pos="99000">
                      <a:srgbClr val="FF0000"/>
                    </a:gs>
                  </a:gsLst>
                  <a:lin ang="5400000" scaled="1"/>
                </a:gradFill>
              </a:rPr>
              <a:t>turn = 0;</a:t>
            </a:r>
          </a:p>
          <a:p>
            <a:pPr lvl="1">
              <a:buNone/>
            </a:pPr>
            <a:r>
              <a:rPr lang="en-US" altLang="en-US" sz="1600" dirty="0">
                <a:solidFill>
                  <a:srgbClr val="000000"/>
                </a:solidFill>
                <a:latin typeface="Courier New" panose="02070309020205020404" pitchFamily="49" charset="0"/>
              </a:rPr>
              <a:t>	/* remainder section */ </a:t>
            </a:r>
          </a:p>
          <a:p>
            <a:pPr lvl="1">
              <a:buNone/>
            </a:pPr>
            <a:r>
              <a:rPr lang="en-US" altLang="en-US" sz="1600" dirty="0">
                <a:solidFill>
                  <a:srgbClr val="000000"/>
                </a:solidFill>
                <a:latin typeface="Courier New" panose="02070309020205020404" pitchFamily="49" charset="0"/>
              </a:rPr>
              <a:t>}</a:t>
            </a:r>
          </a:p>
          <a:p>
            <a:pPr>
              <a:buFont typeface="Monotype Sorts" pitchFamily="-84" charset="2"/>
              <a:buNone/>
            </a:pPr>
            <a:r>
              <a:rPr lang="en-US" altLang="en-US" sz="1600" dirty="0">
                <a:solidFill>
                  <a:srgbClr val="000000"/>
                </a:solidFill>
                <a:latin typeface="Courier New" panose="02070309020205020404" pitchFamily="49" charset="0"/>
              </a:rPr>
              <a:t>}</a:t>
            </a:r>
          </a:p>
        </p:txBody>
      </p:sp>
      <p:sp>
        <p:nvSpPr>
          <p:cNvPr id="4" name="Footer Placeholder 3">
            <a:extLst>
              <a:ext uri="{FF2B5EF4-FFF2-40B4-BE49-F238E27FC236}">
                <a16:creationId xmlns:a16="http://schemas.microsoft.com/office/drawing/2014/main" id="{D9E70769-8817-0602-2C8C-74EFEEA5CFE2}"/>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55F97843-7108-E8AF-4B59-2E25FC268AE4}"/>
              </a:ext>
            </a:extLst>
          </p:cNvPr>
          <p:cNvSpPr>
            <a:spLocks noGrp="1"/>
          </p:cNvSpPr>
          <p:nvPr>
            <p:ph type="sldNum" sz="quarter" idx="4294967295"/>
          </p:nvPr>
        </p:nvSpPr>
        <p:spPr>
          <a:xfrm>
            <a:off x="11899446" y="6563420"/>
            <a:ext cx="291600" cy="291600"/>
          </a:xfrm>
        </p:spPr>
        <p:txBody>
          <a:bodyPr/>
          <a:lstStyle/>
          <a:p>
            <a:fld id="{D8B0B3AC-44A8-D142-AAF6-9A453466E1A4}" type="slidenum">
              <a:rPr lang="en-VN" smtClean="0"/>
              <a:pPr/>
              <a:t>33</a:t>
            </a:fld>
            <a:endParaRPr lang="en-VN" dirty="0"/>
          </a:p>
        </p:txBody>
      </p:sp>
      <p:sp>
        <p:nvSpPr>
          <p:cNvPr id="8" name="TextBox 7">
            <a:extLst>
              <a:ext uri="{FF2B5EF4-FFF2-40B4-BE49-F238E27FC236}">
                <a16:creationId xmlns:a16="http://schemas.microsoft.com/office/drawing/2014/main" id="{5167713C-5CCC-B349-AE3B-739EA8A1A5DC}"/>
              </a:ext>
            </a:extLst>
          </p:cNvPr>
          <p:cNvSpPr txBox="1"/>
          <p:nvPr/>
        </p:nvSpPr>
        <p:spPr>
          <a:xfrm>
            <a:off x="838200" y="1519269"/>
            <a:ext cx="7930376" cy="594330"/>
          </a:xfrm>
          <a:prstGeom prst="rect">
            <a:avLst/>
          </a:prstGeom>
          <a:noFill/>
        </p:spPr>
        <p:txBody>
          <a:bodyPr wrap="none" rtlCol="0">
            <a:spAutoFit/>
          </a:bodyPr>
          <a:lstStyle/>
          <a:p>
            <a:pPr algn="l">
              <a:lnSpc>
                <a:spcPct val="130000"/>
              </a:lnSpc>
              <a:spcBef>
                <a:spcPts val="300"/>
              </a:spcBef>
              <a:spcAft>
                <a:spcPts val="300"/>
              </a:spcAft>
            </a:pPr>
            <a:r>
              <a:rPr lang="en-VN" sz="2800" b="1" dirty="0">
                <a:latin typeface="Arial" panose="020B0604020202020204" pitchFamily="34" charset="0"/>
                <a:cs typeface="Arial" panose="020B0604020202020204" pitchFamily="34" charset="0"/>
              </a:rPr>
              <a:t>Kiểm tra Bounded Waiting </a:t>
            </a:r>
            <a:r>
              <a:rPr lang="en-VN" sz="2800" b="1" dirty="0">
                <a:latin typeface="Arial" panose="020B0604020202020204" pitchFamily="34" charset="0"/>
                <a:cs typeface="Arial" panose="020B0604020202020204" pitchFamily="34" charset="0"/>
                <a:sym typeface="Wingdings" pitchFamily="2" charset="2"/>
              </a:rPr>
              <a:t> Không đảm bảo</a:t>
            </a:r>
            <a:endParaRPr lang="en-VN" sz="2800" b="1" dirty="0">
              <a:latin typeface="Arial" panose="020B0604020202020204" pitchFamily="34" charset="0"/>
              <a:cs typeface="Arial" panose="020B0604020202020204" pitchFamily="34" charset="0"/>
            </a:endParaRPr>
          </a:p>
        </p:txBody>
      </p:sp>
      <p:sp>
        <p:nvSpPr>
          <p:cNvPr id="9" name="Up-Down Arrow 8">
            <a:extLst>
              <a:ext uri="{FF2B5EF4-FFF2-40B4-BE49-F238E27FC236}">
                <a16:creationId xmlns:a16="http://schemas.microsoft.com/office/drawing/2014/main" id="{626323A1-FFE9-86EA-00A9-FCD685F30D2B}"/>
              </a:ext>
            </a:extLst>
          </p:cNvPr>
          <p:cNvSpPr/>
          <p:nvPr/>
        </p:nvSpPr>
        <p:spPr>
          <a:xfrm>
            <a:off x="4716607" y="4960536"/>
            <a:ext cx="135653" cy="326572"/>
          </a:xfrm>
          <a:prstGeom prst="upDownArrow">
            <a:avLst/>
          </a:prstGeom>
          <a:gradFill>
            <a:gsLst>
              <a:gs pos="0">
                <a:srgbClr val="00C6FF"/>
              </a:gs>
              <a:gs pos="100000">
                <a:srgbClr val="0072FF"/>
              </a:gs>
            </a:gsLst>
            <a:lin ang="5400000" scaled="1"/>
          </a:gra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0306BFBC-9953-C00A-35A1-B420F7301405}"/>
              </a:ext>
            </a:extLst>
          </p:cNvPr>
          <p:cNvSpPr txBox="1"/>
          <p:nvPr/>
        </p:nvSpPr>
        <p:spPr>
          <a:xfrm>
            <a:off x="4962791" y="4916361"/>
            <a:ext cx="1031051" cy="414922"/>
          </a:xfrm>
          <a:prstGeom prst="rect">
            <a:avLst/>
          </a:prstGeom>
          <a:noFill/>
        </p:spPr>
        <p:txBody>
          <a:bodyPr wrap="none" rtlCol="0" anchor="ctr">
            <a:spAutoFit/>
          </a:bodyPr>
          <a:lstStyle/>
          <a:p>
            <a:pPr>
              <a:lnSpc>
                <a:spcPct val="130000"/>
              </a:lnSpc>
              <a:spcBef>
                <a:spcPts val="300"/>
              </a:spcBef>
              <a:spcAft>
                <a:spcPts val="300"/>
              </a:spcAft>
            </a:pPr>
            <a:r>
              <a:rPr lang="en-US" i="1" dirty="0">
                <a:latin typeface="Arial" panose="020B0604020202020204" pitchFamily="34" charset="0"/>
                <a:cs typeface="Arial" panose="020B0604020202020204" pitchFamily="34" charset="0"/>
              </a:rPr>
              <a:t>r</a:t>
            </a:r>
            <a:r>
              <a:rPr lang="en-VN" i="1" dirty="0">
                <a:latin typeface="Arial" panose="020B0604020202020204" pitchFamily="34" charset="0"/>
                <a:cs typeface="Arial" panose="020B0604020202020204" pitchFamily="34" charset="0"/>
              </a:rPr>
              <a:t>ất ngắn</a:t>
            </a:r>
          </a:p>
        </p:txBody>
      </p:sp>
      <p:sp>
        <p:nvSpPr>
          <p:cNvPr id="11" name="Up-Down Arrow 10">
            <a:extLst>
              <a:ext uri="{FF2B5EF4-FFF2-40B4-BE49-F238E27FC236}">
                <a16:creationId xmlns:a16="http://schemas.microsoft.com/office/drawing/2014/main" id="{05C0ACAA-6211-46A7-5C4C-B638F7403737}"/>
              </a:ext>
            </a:extLst>
          </p:cNvPr>
          <p:cNvSpPr/>
          <p:nvPr/>
        </p:nvSpPr>
        <p:spPr>
          <a:xfrm>
            <a:off x="9999784" y="4960536"/>
            <a:ext cx="135653" cy="326572"/>
          </a:xfrm>
          <a:prstGeom prst="upDownArrow">
            <a:avLst/>
          </a:prstGeom>
          <a:gradFill>
            <a:gsLst>
              <a:gs pos="0">
                <a:srgbClr val="FFC000"/>
              </a:gs>
              <a:gs pos="100000">
                <a:srgbClr val="FF0000"/>
              </a:gs>
            </a:gsLst>
            <a:lin ang="5400000" scaled="1"/>
          </a:gradFill>
          <a:ln>
            <a:gradFill>
              <a:gsLst>
                <a:gs pos="0">
                  <a:srgbClr val="FFC000"/>
                </a:gs>
                <a:gs pos="100000">
                  <a:srgbClr val="FF0000"/>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4085BA37-DDD0-4993-6FD2-8E10B6432878}"/>
              </a:ext>
            </a:extLst>
          </p:cNvPr>
          <p:cNvSpPr txBox="1"/>
          <p:nvPr/>
        </p:nvSpPr>
        <p:spPr>
          <a:xfrm>
            <a:off x="10245968" y="4916361"/>
            <a:ext cx="825867" cy="414922"/>
          </a:xfrm>
          <a:prstGeom prst="rect">
            <a:avLst/>
          </a:prstGeom>
          <a:noFill/>
        </p:spPr>
        <p:txBody>
          <a:bodyPr wrap="none" rtlCol="0" anchor="ctr">
            <a:spAutoFit/>
          </a:bodyPr>
          <a:lstStyle/>
          <a:p>
            <a:pPr>
              <a:lnSpc>
                <a:spcPct val="130000"/>
              </a:lnSpc>
              <a:spcBef>
                <a:spcPts val="300"/>
              </a:spcBef>
              <a:spcAft>
                <a:spcPts val="300"/>
              </a:spcAft>
            </a:pPr>
            <a:r>
              <a:rPr lang="en-US" i="1" dirty="0">
                <a:latin typeface="Arial" panose="020B0604020202020204" pitchFamily="34" charset="0"/>
                <a:cs typeface="Arial" panose="020B0604020202020204" pitchFamily="34" charset="0"/>
              </a:rPr>
              <a:t>r</a:t>
            </a:r>
            <a:r>
              <a:rPr lang="en-VN" i="1" dirty="0">
                <a:latin typeface="Arial" panose="020B0604020202020204" pitchFamily="34" charset="0"/>
                <a:cs typeface="Arial" panose="020B0604020202020204" pitchFamily="34" charset="0"/>
              </a:rPr>
              <a:t>ất dài</a:t>
            </a:r>
          </a:p>
        </p:txBody>
      </p:sp>
      <p:sp>
        <p:nvSpPr>
          <p:cNvPr id="14" name="Line Callout 3 (Accent Bar) 13">
            <a:extLst>
              <a:ext uri="{FF2B5EF4-FFF2-40B4-BE49-F238E27FC236}">
                <a16:creationId xmlns:a16="http://schemas.microsoft.com/office/drawing/2014/main" id="{8E403B5B-2166-B4C4-C447-D48AE2D3418B}"/>
              </a:ext>
            </a:extLst>
          </p:cNvPr>
          <p:cNvSpPr/>
          <p:nvPr/>
        </p:nvSpPr>
        <p:spPr>
          <a:xfrm flipH="1">
            <a:off x="2435631" y="5638200"/>
            <a:ext cx="2416629" cy="395898"/>
          </a:xfrm>
          <a:prstGeom prst="accentCallout3">
            <a:avLst>
              <a:gd name="adj1" fmla="val 18750"/>
              <a:gd name="adj2" fmla="val -8333"/>
              <a:gd name="adj3" fmla="val 18750"/>
              <a:gd name="adj4" fmla="val -16667"/>
              <a:gd name="adj5" fmla="val -56094"/>
              <a:gd name="adj6" fmla="val -16667"/>
              <a:gd name="adj7" fmla="val -55822"/>
              <a:gd name="adj8" fmla="val -27968"/>
            </a:avLst>
          </a:prstGeom>
          <a:no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VN" sz="14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P0 không biết phảo chờ bao lâu để được vào CS</a:t>
            </a:r>
          </a:p>
        </p:txBody>
      </p:sp>
      <p:sp>
        <p:nvSpPr>
          <p:cNvPr id="15" name="Line Callout 3 (Accent Bar) 14">
            <a:extLst>
              <a:ext uri="{FF2B5EF4-FFF2-40B4-BE49-F238E27FC236}">
                <a16:creationId xmlns:a16="http://schemas.microsoft.com/office/drawing/2014/main" id="{E0D3FB7B-F188-7F31-C2AA-87E4D4FFE91A}"/>
              </a:ext>
            </a:extLst>
          </p:cNvPr>
          <p:cNvSpPr/>
          <p:nvPr/>
        </p:nvSpPr>
        <p:spPr>
          <a:xfrm flipH="1">
            <a:off x="7198524" y="5644456"/>
            <a:ext cx="2757944" cy="395898"/>
          </a:xfrm>
          <a:prstGeom prst="accentCallout3">
            <a:avLst>
              <a:gd name="adj1" fmla="val 18750"/>
              <a:gd name="adj2" fmla="val -8333"/>
              <a:gd name="adj3" fmla="val 18750"/>
              <a:gd name="adj4" fmla="val -16667"/>
              <a:gd name="adj5" fmla="val -54825"/>
              <a:gd name="adj6" fmla="val -16667"/>
              <a:gd name="adj7" fmla="val -55822"/>
              <a:gd name="adj8" fmla="val -27968"/>
            </a:avLst>
          </a:prstGeom>
          <a:noFill/>
          <a:ln cap="rnd">
            <a:gradFill>
              <a:gsLst>
                <a:gs pos="0">
                  <a:srgbClr val="FFC000"/>
                </a:gs>
                <a:gs pos="100000">
                  <a:srgbClr val="FF0000"/>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VN" sz="1400" dirty="0">
                <a:gradFill>
                  <a:gsLst>
                    <a:gs pos="0">
                      <a:srgbClr val="FFC000"/>
                    </a:gs>
                    <a:gs pos="100000">
                      <a:srgbClr val="FF0000"/>
                    </a:gs>
                  </a:gsLst>
                  <a:lin ang="5400000" scaled="1"/>
                </a:gradFill>
                <a:latin typeface="Arial" panose="020B0604020202020204" pitchFamily="34" charset="0"/>
                <a:cs typeface="Arial" panose="020B0604020202020204" pitchFamily="34" charset="0"/>
              </a:rPr>
              <a:t>P1 tốn nhiều thời gian chạy RS</a:t>
            </a:r>
          </a:p>
        </p:txBody>
      </p:sp>
    </p:spTree>
    <p:extLst>
      <p:ext uri="{BB962C8B-B14F-4D97-AF65-F5344CB8AC3E}">
        <p14:creationId xmlns:p14="http://schemas.microsoft.com/office/powerpoint/2010/main" val="198251186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B7F0B48-DBB1-B683-F611-3ECDB5A9CC08}"/>
              </a:ext>
            </a:extLst>
          </p:cNvPr>
          <p:cNvSpPr>
            <a:spLocks noGrp="1"/>
          </p:cNvSpPr>
          <p:nvPr>
            <p:ph type="sldNum" sz="quarter" idx="12"/>
          </p:nvPr>
        </p:nvSpPr>
        <p:spPr/>
        <p:txBody>
          <a:bodyPr/>
          <a:lstStyle/>
          <a:p>
            <a:fld id="{D8B0B3AC-44A8-D142-AAF6-9A453466E1A4}" type="slidenum">
              <a:rPr lang="en-VN" smtClean="0"/>
              <a:pPr/>
              <a:t>34</a:t>
            </a:fld>
            <a:endParaRPr lang="en-VN" dirty="0"/>
          </a:p>
        </p:txBody>
      </p:sp>
      <p:sp>
        <p:nvSpPr>
          <p:cNvPr id="3" name="Text Placeholder 2">
            <a:extLst>
              <a:ext uri="{FF2B5EF4-FFF2-40B4-BE49-F238E27FC236}">
                <a16:creationId xmlns:a16="http://schemas.microsoft.com/office/drawing/2014/main" id="{3367EC22-D9D1-6A06-1F83-366F706A3F13}"/>
              </a:ext>
            </a:extLst>
          </p:cNvPr>
          <p:cNvSpPr>
            <a:spLocks noGrp="1"/>
          </p:cNvSpPr>
          <p:nvPr>
            <p:ph type="body" sz="quarter" idx="13"/>
          </p:nvPr>
        </p:nvSpPr>
        <p:spPr>
          <a:xfrm>
            <a:off x="1470929" y="1487155"/>
            <a:ext cx="9210469" cy="1492527"/>
          </a:xfrm>
        </p:spPr>
        <p:txBody>
          <a:bodyPr>
            <a:normAutofit/>
          </a:bodyPr>
          <a:lstStyle/>
          <a:p>
            <a:r>
              <a:rPr lang="en-VN" sz="4100" dirty="0"/>
              <a:t>CÁC GIẢI PHÁP DỰA TRÊN NGẮT</a:t>
            </a:r>
            <a:br>
              <a:rPr lang="en-VN" sz="4100" dirty="0"/>
            </a:br>
            <a:r>
              <a:rPr lang="en-VN" sz="4100" dirty="0"/>
              <a:t>(GIẢI PHÁP PHẦN MỀM)</a:t>
            </a:r>
          </a:p>
        </p:txBody>
      </p:sp>
      <p:sp>
        <p:nvSpPr>
          <p:cNvPr id="4" name="Text Placeholder 3">
            <a:extLst>
              <a:ext uri="{FF2B5EF4-FFF2-40B4-BE49-F238E27FC236}">
                <a16:creationId xmlns:a16="http://schemas.microsoft.com/office/drawing/2014/main" id="{52CEEB09-F1EE-4F59-3F02-6A7DE654C69F}"/>
              </a:ext>
            </a:extLst>
          </p:cNvPr>
          <p:cNvSpPr>
            <a:spLocks noGrp="1"/>
          </p:cNvSpPr>
          <p:nvPr>
            <p:ph type="body" sz="quarter" idx="14"/>
          </p:nvPr>
        </p:nvSpPr>
        <p:spPr/>
        <p:txBody>
          <a:bodyPr/>
          <a:lstStyle/>
          <a:p>
            <a:r>
              <a:rPr lang="en-VN" dirty="0"/>
              <a:t>5.4.2. Giải pháp Peterson</a:t>
            </a:r>
          </a:p>
        </p:txBody>
      </p:sp>
      <p:sp>
        <p:nvSpPr>
          <p:cNvPr id="5" name="Text Placeholder 4">
            <a:extLst>
              <a:ext uri="{FF2B5EF4-FFF2-40B4-BE49-F238E27FC236}">
                <a16:creationId xmlns:a16="http://schemas.microsoft.com/office/drawing/2014/main" id="{26CD0DE5-F2BE-8100-F8E5-8E4FE17E482C}"/>
              </a:ext>
            </a:extLst>
          </p:cNvPr>
          <p:cNvSpPr>
            <a:spLocks noGrp="1"/>
          </p:cNvSpPr>
          <p:nvPr>
            <p:ph type="body" sz="quarter" idx="15"/>
          </p:nvPr>
        </p:nvSpPr>
        <p:spPr/>
        <p:txBody>
          <a:bodyPr/>
          <a:lstStyle/>
          <a:p>
            <a:r>
              <a:rPr lang="en-VN" dirty="0"/>
              <a:t>Giải pháp phần mềm 1 đã đưa ra ý tưởng về cách đảm bảo mutual exclusion tuy vẫn chưa thực hiện tốt việc đảm bảo progress và bounded waiting. Khắc phục các nhược điểm của giải pháp trên, Peterson đã đề xuất một giải ph</a:t>
            </a:r>
            <a:r>
              <a:rPr lang="en-US" dirty="0"/>
              <a:t>á</a:t>
            </a:r>
            <a:r>
              <a:rPr lang="en-VN" dirty="0"/>
              <a:t>p đảm bảo được cả 03 yêu cầu về lời giải của bài toán vùng tranh chấp.</a:t>
            </a:r>
          </a:p>
        </p:txBody>
      </p:sp>
      <p:sp>
        <p:nvSpPr>
          <p:cNvPr id="6" name="Text Placeholder 5">
            <a:extLst>
              <a:ext uri="{FF2B5EF4-FFF2-40B4-BE49-F238E27FC236}">
                <a16:creationId xmlns:a16="http://schemas.microsoft.com/office/drawing/2014/main" id="{E18864EC-BE54-71C2-B7EB-7710E4E7409D}"/>
              </a:ext>
            </a:extLst>
          </p:cNvPr>
          <p:cNvSpPr>
            <a:spLocks noGrp="1"/>
          </p:cNvSpPr>
          <p:nvPr>
            <p:ph type="body" sz="quarter" idx="16"/>
          </p:nvPr>
        </p:nvSpPr>
        <p:spPr/>
        <p:txBody>
          <a:bodyPr>
            <a:normAutofit lnSpcReduction="10000"/>
          </a:bodyPr>
          <a:lstStyle/>
          <a:p>
            <a:r>
              <a:rPr lang="en-VN" dirty="0"/>
              <a:t>04.</a:t>
            </a:r>
          </a:p>
        </p:txBody>
      </p:sp>
      <p:sp>
        <p:nvSpPr>
          <p:cNvPr id="8" name="Footer Placeholder 7">
            <a:extLst>
              <a:ext uri="{FF2B5EF4-FFF2-40B4-BE49-F238E27FC236}">
                <a16:creationId xmlns:a16="http://schemas.microsoft.com/office/drawing/2014/main" id="{24995CF1-7A88-C05F-36CA-97BE96F34165}"/>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372625283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F06C9-2BAE-CA41-2DBA-10C1BE4A68F7}"/>
              </a:ext>
            </a:extLst>
          </p:cNvPr>
          <p:cNvSpPr>
            <a:spLocks noGrp="1"/>
          </p:cNvSpPr>
          <p:nvPr>
            <p:ph type="title"/>
          </p:nvPr>
        </p:nvSpPr>
        <p:spPr/>
        <p:txBody>
          <a:bodyPr/>
          <a:lstStyle/>
          <a:p>
            <a:r>
              <a:rPr lang="en-VN" dirty="0"/>
              <a:t>5.4.2. Giải pháp Peterson</a:t>
            </a:r>
          </a:p>
        </p:txBody>
      </p:sp>
      <p:sp>
        <p:nvSpPr>
          <p:cNvPr id="3" name="Content Placeholder 2">
            <a:extLst>
              <a:ext uri="{FF2B5EF4-FFF2-40B4-BE49-F238E27FC236}">
                <a16:creationId xmlns:a16="http://schemas.microsoft.com/office/drawing/2014/main" id="{EA01678C-7570-C05C-9D91-2B4940D85606}"/>
              </a:ext>
            </a:extLst>
          </p:cNvPr>
          <p:cNvSpPr>
            <a:spLocks noGrp="1"/>
          </p:cNvSpPr>
          <p:nvPr>
            <p:ph idx="1"/>
          </p:nvPr>
        </p:nvSpPr>
        <p:spPr/>
        <p:txBody>
          <a:bodyPr>
            <a:normAutofit fontScale="77500" lnSpcReduction="20000"/>
          </a:bodyPr>
          <a:lstStyle/>
          <a:p>
            <a:r>
              <a:rPr lang="en-VN" dirty="0"/>
              <a:t>Giải pháp dành cho 2 tiến trình</a:t>
            </a:r>
          </a:p>
          <a:p>
            <a:r>
              <a:rPr lang="en-VN" dirty="0"/>
              <a:t>Giả sử 2 lệnh hợp ngữ </a:t>
            </a:r>
            <a:r>
              <a:rPr lang="en-VN" dirty="0">
                <a:latin typeface="Courier New" panose="02070309020205020404" pitchFamily="49" charset="0"/>
                <a:cs typeface="Courier New" panose="02070309020205020404" pitchFamily="49" charset="0"/>
              </a:rPr>
              <a:t>load</a:t>
            </a:r>
            <a:r>
              <a:rPr lang="en-VN" dirty="0"/>
              <a:t> và </a:t>
            </a:r>
            <a:r>
              <a:rPr lang="en-VN" dirty="0">
                <a:latin typeface="Courier New" panose="02070309020205020404" pitchFamily="49" charset="0"/>
                <a:cs typeface="Courier New" panose="02070309020205020404" pitchFamily="49" charset="0"/>
              </a:rPr>
              <a:t>store</a:t>
            </a:r>
            <a:r>
              <a:rPr lang="en-VN" dirty="0"/>
              <a:t> là 2 thao tác </a:t>
            </a:r>
            <a:r>
              <a:rPr lang="en-VN" b="1" dirty="0">
                <a:gradFill>
                  <a:gsLst>
                    <a:gs pos="0">
                      <a:srgbClr val="00C6FF"/>
                    </a:gs>
                    <a:gs pos="100000">
                      <a:srgbClr val="0072FF"/>
                    </a:gs>
                  </a:gsLst>
                  <a:lin ang="5400000" scaled="1"/>
                </a:gradFill>
              </a:rPr>
              <a:t>đơn nguyên </a:t>
            </a:r>
            <a:r>
              <a:rPr lang="en-VN" dirty="0"/>
              <a:t>(không thể bị cắt ngang)</a:t>
            </a:r>
          </a:p>
          <a:p>
            <a:r>
              <a:rPr lang="en-VN" dirty="0"/>
              <a:t>2 tiến trình cùng chia sẻ hai biến:</a:t>
            </a:r>
            <a:endParaRPr lang="en-VN" dirty="0">
              <a:latin typeface="Courier New" panose="02070309020205020404" pitchFamily="49" charset="0"/>
              <a:cs typeface="Courier New" panose="02070309020205020404" pitchFamily="49" charset="0"/>
            </a:endParaRPr>
          </a:p>
          <a:p>
            <a:pPr marL="457200" lvl="1" indent="0">
              <a:buNone/>
            </a:pPr>
            <a:r>
              <a:rPr lang="en-US" dirty="0" err="1">
                <a:latin typeface="Courier New" panose="02070309020205020404" pitchFamily="49" charset="0"/>
                <a:cs typeface="Courier New" panose="02070309020205020404" pitchFamily="49" charset="0"/>
              </a:rPr>
              <a:t>i</a:t>
            </a:r>
            <a:r>
              <a:rPr lang="en-VN" dirty="0">
                <a:latin typeface="Courier New" panose="02070309020205020404" pitchFamily="49" charset="0"/>
                <a:cs typeface="Courier New" panose="02070309020205020404" pitchFamily="49" charset="0"/>
              </a:rPr>
              <a:t>nt turn;</a:t>
            </a:r>
          </a:p>
          <a:p>
            <a:pPr marL="457200" lvl="1" indent="0">
              <a:buNone/>
            </a:pPr>
            <a:r>
              <a:rPr lang="en-US" dirty="0">
                <a:latin typeface="Courier New" panose="02070309020205020404" pitchFamily="49" charset="0"/>
                <a:cs typeface="Courier New" panose="02070309020205020404" pitchFamily="49" charset="0"/>
              </a:rPr>
              <a:t>b</a:t>
            </a:r>
            <a:r>
              <a:rPr lang="en-VN" dirty="0">
                <a:latin typeface="Courier New" panose="02070309020205020404" pitchFamily="49" charset="0"/>
                <a:cs typeface="Courier New" panose="02070309020205020404" pitchFamily="49" charset="0"/>
              </a:rPr>
              <a:t>oolean flag[2];</a:t>
            </a:r>
          </a:p>
          <a:p>
            <a:r>
              <a:rPr lang="en-VN" dirty="0"/>
              <a:t>Biến </a:t>
            </a:r>
            <a:r>
              <a:rPr lang="en-VN" dirty="0">
                <a:latin typeface="Courier New" panose="02070309020205020404" pitchFamily="49" charset="0"/>
                <a:cs typeface="Courier New" panose="02070309020205020404" pitchFamily="49" charset="0"/>
              </a:rPr>
              <a:t>turn</a:t>
            </a:r>
            <a:r>
              <a:rPr lang="en-VN" dirty="0"/>
              <a:t> có tác dụng chỉ ra tiến trình nào tới lượt để vào vùng tranh chấp</a:t>
            </a:r>
          </a:p>
          <a:p>
            <a:r>
              <a:rPr lang="en-VN" dirty="0"/>
              <a:t>Mảng flag[] được dùng để xác định liệu tiến trình đã sẵn sàng để vào vùng tranh chấp chưa</a:t>
            </a:r>
          </a:p>
          <a:p>
            <a:pPr marL="457200" lvl="1" indent="0">
              <a:buNone/>
            </a:pPr>
            <a:r>
              <a:rPr lang="en-US" i="1" dirty="0">
                <a:latin typeface="Courier New" panose="02070309020205020404" pitchFamily="49" charset="0"/>
                <a:cs typeface="Courier New" panose="02070309020205020404" pitchFamily="49" charset="0"/>
              </a:rPr>
              <a:t>f</a:t>
            </a:r>
            <a:r>
              <a:rPr lang="en-VN" i="1" dirty="0">
                <a:latin typeface="Courier New" panose="02070309020205020404" pitchFamily="49" charset="0"/>
                <a:cs typeface="Courier New" panose="02070309020205020404" pitchFamily="49" charset="0"/>
              </a:rPr>
              <a:t>lag[i] = true; </a:t>
            </a:r>
            <a:r>
              <a:rPr lang="en-VN" dirty="0"/>
              <a:t>cho biết là </a:t>
            </a:r>
            <a:r>
              <a:rPr lang="en-VN" b="1" dirty="0">
                <a:gradFill>
                  <a:gsLst>
                    <a:gs pos="0">
                      <a:srgbClr val="00C6FF"/>
                    </a:gs>
                    <a:gs pos="100000">
                      <a:srgbClr val="0072FF"/>
                    </a:gs>
                  </a:gsLst>
                  <a:lin ang="5400000" scaled="1"/>
                </a:gradFill>
              </a:rPr>
              <a:t>P</a:t>
            </a:r>
            <a:r>
              <a:rPr lang="en-VN" b="1" baseline="-25000" dirty="0">
                <a:gradFill>
                  <a:gsLst>
                    <a:gs pos="0">
                      <a:srgbClr val="00C6FF"/>
                    </a:gs>
                    <a:gs pos="100000">
                      <a:srgbClr val="0072FF"/>
                    </a:gs>
                  </a:gsLst>
                  <a:lin ang="5400000" scaled="1"/>
                </a:gradFill>
              </a:rPr>
              <a:t>i</a:t>
            </a:r>
            <a:r>
              <a:rPr lang="en-VN" dirty="0"/>
              <a:t> đã sẵn sàng để vào vùng tranh chấp</a:t>
            </a:r>
          </a:p>
          <a:p>
            <a:endParaRPr lang="en-VN" dirty="0"/>
          </a:p>
        </p:txBody>
      </p:sp>
      <p:sp>
        <p:nvSpPr>
          <p:cNvPr id="4" name="Footer Placeholder 3">
            <a:extLst>
              <a:ext uri="{FF2B5EF4-FFF2-40B4-BE49-F238E27FC236}">
                <a16:creationId xmlns:a16="http://schemas.microsoft.com/office/drawing/2014/main" id="{E90D2789-4AFB-34C3-C6C6-20612FDADEAA}"/>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F3C75959-9000-2329-05FC-D10A45062186}"/>
              </a:ext>
            </a:extLst>
          </p:cNvPr>
          <p:cNvSpPr>
            <a:spLocks noGrp="1"/>
          </p:cNvSpPr>
          <p:nvPr>
            <p:ph type="sldNum" sz="quarter" idx="12"/>
          </p:nvPr>
        </p:nvSpPr>
        <p:spPr/>
        <p:txBody>
          <a:bodyPr/>
          <a:lstStyle/>
          <a:p>
            <a:fld id="{D8B0B3AC-44A8-D142-AAF6-9A453466E1A4}" type="slidenum">
              <a:rPr lang="en-VN" smtClean="0"/>
              <a:pPr/>
              <a:t>35</a:t>
            </a:fld>
            <a:endParaRPr lang="en-VN" dirty="0"/>
          </a:p>
        </p:txBody>
      </p:sp>
    </p:spTree>
    <p:extLst>
      <p:ext uri="{BB962C8B-B14F-4D97-AF65-F5344CB8AC3E}">
        <p14:creationId xmlns:p14="http://schemas.microsoft.com/office/powerpoint/2010/main" val="6093886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 calcmode="lin" valueType="num">
                                      <p:cBhvr additive="base">
                                        <p:cTn id="4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F06C9-2BAE-CA41-2DBA-10C1BE4A68F7}"/>
              </a:ext>
            </a:extLst>
          </p:cNvPr>
          <p:cNvSpPr>
            <a:spLocks noGrp="1"/>
          </p:cNvSpPr>
          <p:nvPr>
            <p:ph type="title"/>
          </p:nvPr>
        </p:nvSpPr>
        <p:spPr/>
        <p:txBody>
          <a:bodyPr/>
          <a:lstStyle/>
          <a:p>
            <a:r>
              <a:rPr lang="en-VN" dirty="0"/>
              <a:t>5.4.2. Giải pháp Peterson</a:t>
            </a:r>
          </a:p>
        </p:txBody>
      </p:sp>
      <p:sp>
        <p:nvSpPr>
          <p:cNvPr id="4" name="Footer Placeholder 3">
            <a:extLst>
              <a:ext uri="{FF2B5EF4-FFF2-40B4-BE49-F238E27FC236}">
                <a16:creationId xmlns:a16="http://schemas.microsoft.com/office/drawing/2014/main" id="{E90D2789-4AFB-34C3-C6C6-20612FDADEAA}"/>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F3C75959-9000-2329-05FC-D10A45062186}"/>
              </a:ext>
            </a:extLst>
          </p:cNvPr>
          <p:cNvSpPr>
            <a:spLocks noGrp="1"/>
          </p:cNvSpPr>
          <p:nvPr>
            <p:ph type="sldNum" sz="quarter" idx="12"/>
          </p:nvPr>
        </p:nvSpPr>
        <p:spPr/>
        <p:txBody>
          <a:bodyPr/>
          <a:lstStyle/>
          <a:p>
            <a:fld id="{D8B0B3AC-44A8-D142-AAF6-9A453466E1A4}" type="slidenum">
              <a:rPr lang="en-VN" smtClean="0"/>
              <a:pPr/>
              <a:t>36</a:t>
            </a:fld>
            <a:endParaRPr lang="en-VN" dirty="0"/>
          </a:p>
        </p:txBody>
      </p:sp>
      <p:sp>
        <p:nvSpPr>
          <p:cNvPr id="8" name="Content Placeholder 7">
            <a:extLst>
              <a:ext uri="{FF2B5EF4-FFF2-40B4-BE49-F238E27FC236}">
                <a16:creationId xmlns:a16="http://schemas.microsoft.com/office/drawing/2014/main" id="{466ECF1D-7989-7F0E-331A-33A2D98A2C5E}"/>
              </a:ext>
            </a:extLst>
          </p:cNvPr>
          <p:cNvSpPr>
            <a:spLocks noGrp="1"/>
          </p:cNvSpPr>
          <p:nvPr>
            <p:ph idx="1"/>
          </p:nvPr>
        </p:nvSpPr>
        <p:spPr>
          <a:xfrm>
            <a:off x="4277248" y="1788160"/>
            <a:ext cx="3637504" cy="4388803"/>
          </a:xfrm>
        </p:spPr>
        <p:txBody>
          <a:bodyPr>
            <a:normAutofit fontScale="47500" lnSpcReduction="20000"/>
          </a:bodyPr>
          <a:lstStyle/>
          <a:p>
            <a:pPr>
              <a:buFont typeface="Monotype Sorts" pitchFamily="-84" charset="2"/>
              <a:buNone/>
            </a:pPr>
            <a:r>
              <a:rPr lang="en-US" altLang="en-US" sz="2900" b="1" dirty="0">
                <a:gradFill>
                  <a:gsLst>
                    <a:gs pos="0">
                      <a:srgbClr val="00C6FF"/>
                    </a:gs>
                    <a:gs pos="100000">
                      <a:srgbClr val="0072FF"/>
                    </a:gs>
                  </a:gsLst>
                  <a:lin ang="5400000" scaled="1"/>
                </a:gradFill>
              </a:rPr>
              <a:t>P</a:t>
            </a:r>
            <a:r>
              <a:rPr lang="en-US" altLang="en-US" sz="2900" b="1" baseline="-25000" dirty="0">
                <a:gradFill>
                  <a:gsLst>
                    <a:gs pos="0">
                      <a:srgbClr val="00C6FF"/>
                    </a:gs>
                    <a:gs pos="100000">
                      <a:srgbClr val="0072FF"/>
                    </a:gs>
                  </a:gsLst>
                  <a:lin ang="5400000" scaled="1"/>
                </a:gradFill>
              </a:rPr>
              <a:t>i</a:t>
            </a:r>
            <a:endParaRPr lang="en-US" altLang="en-US" b="1" baseline="-25000" dirty="0">
              <a:gradFill>
                <a:gsLst>
                  <a:gs pos="0">
                    <a:srgbClr val="00C6FF"/>
                  </a:gs>
                  <a:gs pos="100000">
                    <a:srgbClr val="0072FF"/>
                  </a:gs>
                </a:gsLst>
                <a:lin ang="5400000" scaled="1"/>
              </a:gradFill>
            </a:endParaRPr>
          </a:p>
          <a:p>
            <a:pPr>
              <a:buNone/>
            </a:pPr>
            <a:r>
              <a:rPr lang="en-US" altLang="en-US" dirty="0">
                <a:solidFill>
                  <a:srgbClr val="000000"/>
                </a:solidFill>
                <a:latin typeface="Courier New" panose="02070309020205020404" pitchFamily="49" charset="0"/>
              </a:rPr>
              <a:t>{</a:t>
            </a:r>
          </a:p>
          <a:p>
            <a:pPr lvl="1">
              <a:buNone/>
            </a:pPr>
            <a:r>
              <a:rPr lang="en-US" altLang="en-US" dirty="0">
                <a:solidFill>
                  <a:srgbClr val="000000"/>
                </a:solidFill>
                <a:latin typeface="Courier New" panose="02070309020205020404" pitchFamily="49" charset="0"/>
              </a:rPr>
              <a:t>while (true){ </a:t>
            </a:r>
          </a:p>
          <a:p>
            <a:pPr lvl="1">
              <a:buNone/>
            </a:pPr>
            <a:endParaRPr lang="en-US" altLang="en-US" dirty="0">
              <a:solidFill>
                <a:srgbClr val="000000"/>
              </a:solidFill>
              <a:latin typeface="Courier New" panose="02070309020205020404" pitchFamily="49" charset="0"/>
            </a:endParaRPr>
          </a:p>
          <a:p>
            <a:pPr lvl="1">
              <a:buNone/>
            </a:pPr>
            <a:r>
              <a:rPr lang="en-US" altLang="en-US" dirty="0">
                <a:solidFill>
                  <a:srgbClr val="000000"/>
                </a:solidFill>
                <a:latin typeface="Courier New" panose="02070309020205020404" pitchFamily="49" charset="0"/>
              </a:rPr>
              <a:t>	</a:t>
            </a:r>
            <a:r>
              <a:rPr lang="en-US" altLang="en-US" b="1" dirty="0">
                <a:gradFill>
                  <a:gsLst>
                    <a:gs pos="0">
                      <a:srgbClr val="0072FF"/>
                    </a:gs>
                    <a:gs pos="100000">
                      <a:srgbClr val="00C6FF"/>
                    </a:gs>
                  </a:gsLst>
                  <a:lin ang="2700000" scaled="1"/>
                </a:gradFill>
                <a:latin typeface="Courier New" panose="02070309020205020404" pitchFamily="49" charset="0"/>
              </a:rPr>
              <a:t>flag[</a:t>
            </a:r>
            <a:r>
              <a:rPr lang="en-US" altLang="en-US" b="1" dirty="0" err="1">
                <a:gradFill>
                  <a:gsLst>
                    <a:gs pos="0">
                      <a:srgbClr val="0072FF"/>
                    </a:gs>
                    <a:gs pos="100000">
                      <a:srgbClr val="00C6FF"/>
                    </a:gs>
                  </a:gsLst>
                  <a:lin ang="2700000" scaled="1"/>
                </a:gradFill>
                <a:latin typeface="Courier New" panose="02070309020205020404" pitchFamily="49" charset="0"/>
              </a:rPr>
              <a:t>i</a:t>
            </a:r>
            <a:r>
              <a:rPr lang="en-US" altLang="en-US" b="1" dirty="0">
                <a:gradFill>
                  <a:gsLst>
                    <a:gs pos="0">
                      <a:srgbClr val="0072FF"/>
                    </a:gs>
                    <a:gs pos="100000">
                      <a:srgbClr val="00C6FF"/>
                    </a:gs>
                  </a:gsLst>
                  <a:lin ang="2700000" scaled="1"/>
                </a:gradFill>
                <a:latin typeface="Courier New" panose="02070309020205020404" pitchFamily="49" charset="0"/>
              </a:rPr>
              <a:t>] = true; </a:t>
            </a:r>
          </a:p>
          <a:p>
            <a:pPr lvl="1">
              <a:buNone/>
            </a:pPr>
            <a:r>
              <a:rPr lang="en-US" altLang="en-US" b="1" dirty="0">
                <a:gradFill>
                  <a:gsLst>
                    <a:gs pos="0">
                      <a:srgbClr val="0072FF"/>
                    </a:gs>
                    <a:gs pos="100000">
                      <a:srgbClr val="00C6FF"/>
                    </a:gs>
                  </a:gsLst>
                  <a:lin ang="2700000" scaled="1"/>
                </a:gradFill>
                <a:latin typeface="Courier New" panose="02070309020205020404" pitchFamily="49" charset="0"/>
              </a:rPr>
              <a:t>	turn = j; </a:t>
            </a:r>
          </a:p>
          <a:p>
            <a:pPr lvl="1">
              <a:buNone/>
            </a:pPr>
            <a:r>
              <a:rPr lang="en-US" altLang="en-US" b="1" dirty="0">
                <a:gradFill>
                  <a:gsLst>
                    <a:gs pos="0">
                      <a:srgbClr val="0072FF"/>
                    </a:gs>
                    <a:gs pos="100000">
                      <a:srgbClr val="00C6FF"/>
                    </a:gs>
                  </a:gsLst>
                  <a:lin ang="2700000" scaled="1"/>
                </a:gradFill>
                <a:latin typeface="Courier New" panose="02070309020205020404" pitchFamily="49" charset="0"/>
              </a:rPr>
              <a:t>	while (flag[j] &amp;&amp; turn = = j);</a:t>
            </a:r>
          </a:p>
          <a:p>
            <a:pPr lvl="1">
              <a:buNone/>
            </a:pPr>
            <a:endParaRPr lang="en-US" altLang="en-US" dirty="0">
              <a:solidFill>
                <a:srgbClr val="000000"/>
              </a:solidFill>
              <a:latin typeface="Courier New" panose="02070309020205020404" pitchFamily="49" charset="0"/>
            </a:endParaRPr>
          </a:p>
          <a:p>
            <a:pPr lvl="1">
              <a:buNone/>
            </a:pPr>
            <a:r>
              <a:rPr lang="en-US" altLang="en-US" dirty="0">
                <a:solidFill>
                  <a:srgbClr val="000000"/>
                </a:solidFill>
                <a:latin typeface="Courier New" panose="02070309020205020404" pitchFamily="49" charset="0"/>
              </a:rPr>
              <a:t>	/* critical section */</a:t>
            </a:r>
          </a:p>
          <a:p>
            <a:pPr lvl="1">
              <a:buNone/>
            </a:pPr>
            <a:r>
              <a:rPr lang="en-US" altLang="en-US" dirty="0">
                <a:solidFill>
                  <a:srgbClr val="000000"/>
                </a:solidFill>
                <a:latin typeface="Courier New" panose="02070309020205020404" pitchFamily="49" charset="0"/>
              </a:rPr>
              <a:t> </a:t>
            </a:r>
          </a:p>
          <a:p>
            <a:pPr lvl="1">
              <a:buNone/>
            </a:pPr>
            <a:r>
              <a:rPr lang="en-US" altLang="en-US" dirty="0">
                <a:solidFill>
                  <a:srgbClr val="000000"/>
                </a:solidFill>
                <a:latin typeface="Courier New" panose="02070309020205020404" pitchFamily="49" charset="0"/>
              </a:rPr>
              <a:t>	</a:t>
            </a:r>
            <a:r>
              <a:rPr lang="en-US" altLang="en-US" b="1" dirty="0">
                <a:gradFill>
                  <a:gsLst>
                    <a:gs pos="0">
                      <a:srgbClr val="0072FF"/>
                    </a:gs>
                    <a:gs pos="100000">
                      <a:srgbClr val="00C6FF"/>
                    </a:gs>
                  </a:gsLst>
                  <a:lin ang="2700000" scaled="1"/>
                </a:gradFill>
                <a:latin typeface="Courier New" panose="02070309020205020404" pitchFamily="49" charset="0"/>
              </a:rPr>
              <a:t>flag[</a:t>
            </a:r>
            <a:r>
              <a:rPr lang="en-US" altLang="en-US" b="1" dirty="0" err="1">
                <a:gradFill>
                  <a:gsLst>
                    <a:gs pos="0">
                      <a:srgbClr val="0072FF"/>
                    </a:gs>
                    <a:gs pos="100000">
                      <a:srgbClr val="00C6FF"/>
                    </a:gs>
                  </a:gsLst>
                  <a:lin ang="2700000" scaled="1"/>
                </a:gradFill>
                <a:latin typeface="Courier New" panose="02070309020205020404" pitchFamily="49" charset="0"/>
              </a:rPr>
              <a:t>i</a:t>
            </a:r>
            <a:r>
              <a:rPr lang="en-US" altLang="en-US" b="1" dirty="0">
                <a:gradFill>
                  <a:gsLst>
                    <a:gs pos="0">
                      <a:srgbClr val="0072FF"/>
                    </a:gs>
                    <a:gs pos="100000">
                      <a:srgbClr val="00C6FF"/>
                    </a:gs>
                  </a:gsLst>
                  <a:lin ang="2700000" scaled="1"/>
                </a:gradFill>
                <a:latin typeface="Courier New" panose="02070309020205020404" pitchFamily="49" charset="0"/>
              </a:rPr>
              <a:t>] = false;</a:t>
            </a:r>
          </a:p>
          <a:p>
            <a:pPr lvl="1">
              <a:buNone/>
            </a:pPr>
            <a:r>
              <a:rPr lang="en-US" altLang="en-US" dirty="0">
                <a:solidFill>
                  <a:srgbClr val="000000"/>
                </a:solidFill>
                <a:latin typeface="Courier New" panose="02070309020205020404" pitchFamily="49" charset="0"/>
              </a:rPr>
              <a:t> </a:t>
            </a:r>
          </a:p>
          <a:p>
            <a:pPr lvl="1">
              <a:buNone/>
            </a:pPr>
            <a:r>
              <a:rPr lang="en-US" altLang="en-US" dirty="0">
                <a:solidFill>
                  <a:srgbClr val="000000"/>
                </a:solidFill>
                <a:latin typeface="Courier New" panose="02070309020205020404" pitchFamily="49" charset="0"/>
              </a:rPr>
              <a:t>	/* remainder section */</a:t>
            </a:r>
          </a:p>
          <a:p>
            <a:pPr lvl="1">
              <a:buNone/>
            </a:pPr>
            <a:r>
              <a:rPr lang="en-US" altLang="en-US" dirty="0">
                <a:solidFill>
                  <a:srgbClr val="000000"/>
                </a:solidFill>
                <a:latin typeface="Courier New" panose="02070309020205020404" pitchFamily="49" charset="0"/>
              </a:rPr>
              <a:t> </a:t>
            </a:r>
          </a:p>
          <a:p>
            <a:pPr lvl="1">
              <a:buNone/>
            </a:pPr>
            <a:r>
              <a:rPr lang="en-US" altLang="en-US" dirty="0">
                <a:solidFill>
                  <a:srgbClr val="000000"/>
                </a:solidFill>
                <a:latin typeface="Courier New" panose="02070309020205020404" pitchFamily="49" charset="0"/>
              </a:rPr>
              <a:t>}</a:t>
            </a:r>
          </a:p>
          <a:p>
            <a:pPr>
              <a:buFont typeface="Monotype Sorts" pitchFamily="-84" charset="2"/>
              <a:buNone/>
            </a:pPr>
            <a:r>
              <a:rPr lang="en-US" altLang="en-US" dirty="0">
                <a:solidFill>
                  <a:srgbClr val="000000"/>
                </a:solidFill>
                <a:latin typeface="Courier New" panose="02070309020205020404" pitchFamily="49" charset="0"/>
              </a:rPr>
              <a:t>}</a:t>
            </a:r>
          </a:p>
        </p:txBody>
      </p:sp>
      <p:sp>
        <p:nvSpPr>
          <p:cNvPr id="9" name="Rectangle 8">
            <a:extLst>
              <a:ext uri="{FF2B5EF4-FFF2-40B4-BE49-F238E27FC236}">
                <a16:creationId xmlns:a16="http://schemas.microsoft.com/office/drawing/2014/main" id="{3117BEDE-DDCB-1ACC-0CA4-AD412BDAA2C6}"/>
              </a:ext>
            </a:extLst>
          </p:cNvPr>
          <p:cNvSpPr/>
          <p:nvPr/>
        </p:nvSpPr>
        <p:spPr>
          <a:xfrm>
            <a:off x="4948813" y="2868804"/>
            <a:ext cx="2908998" cy="874207"/>
          </a:xfrm>
          <a:prstGeom prst="rect">
            <a:avLst/>
          </a:prstGeom>
          <a:no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93D49977-269A-E2D3-D398-214D6D273289}"/>
              </a:ext>
            </a:extLst>
          </p:cNvPr>
          <p:cNvSpPr/>
          <p:nvPr/>
        </p:nvSpPr>
        <p:spPr>
          <a:xfrm>
            <a:off x="4948813" y="4386552"/>
            <a:ext cx="2908998" cy="437104"/>
          </a:xfrm>
          <a:prstGeom prst="rect">
            <a:avLst/>
          </a:prstGeom>
          <a:no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595847B7-D2C6-EE48-E14A-794FA4DDFF4B}"/>
              </a:ext>
            </a:extLst>
          </p:cNvPr>
          <p:cNvSpPr txBox="1"/>
          <p:nvPr/>
        </p:nvSpPr>
        <p:spPr>
          <a:xfrm>
            <a:off x="2331544" y="1788160"/>
            <a:ext cx="1007712" cy="307392"/>
          </a:xfrm>
          <a:prstGeom prst="rect">
            <a:avLst/>
          </a:prstGeom>
          <a:noFill/>
        </p:spPr>
        <p:txBody>
          <a:bodyPr wrap="none" rtlCol="0" anchor="ctr">
            <a:spAutoFit/>
          </a:bodyPr>
          <a:lstStyle/>
          <a:p>
            <a:pPr algn="r">
              <a:lnSpc>
                <a:spcPct val="130000"/>
              </a:lnSpc>
              <a:spcBef>
                <a:spcPts val="300"/>
              </a:spcBef>
              <a:spcAft>
                <a:spcPts val="300"/>
              </a:spcAft>
            </a:pPr>
            <a:r>
              <a:rPr lang="en-VN" sz="1200" i="1" dirty="0">
                <a:latin typeface="Arial" panose="020B0604020202020204" pitchFamily="34" charset="0"/>
                <a:cs typeface="Arial" panose="020B0604020202020204" pitchFamily="34" charset="0"/>
              </a:rPr>
              <a:t>Tiến trình Pi</a:t>
            </a:r>
          </a:p>
        </p:txBody>
      </p:sp>
      <p:sp>
        <p:nvSpPr>
          <p:cNvPr id="12" name="Right Arrow 11">
            <a:extLst>
              <a:ext uri="{FF2B5EF4-FFF2-40B4-BE49-F238E27FC236}">
                <a16:creationId xmlns:a16="http://schemas.microsoft.com/office/drawing/2014/main" id="{EF6BBEDC-A68F-6D0D-0480-515F67F89782}"/>
              </a:ext>
            </a:extLst>
          </p:cNvPr>
          <p:cNvSpPr/>
          <p:nvPr/>
        </p:nvSpPr>
        <p:spPr>
          <a:xfrm>
            <a:off x="3511899" y="1884078"/>
            <a:ext cx="507442" cy="115556"/>
          </a:xfrm>
          <a:prstGeom prst="rightArrow">
            <a:avLst/>
          </a:prstGeom>
          <a:gradFill>
            <a:gsLst>
              <a:gs pos="0">
                <a:srgbClr val="00C6FF"/>
              </a:gs>
              <a:gs pos="100000">
                <a:srgbClr val="0072FF"/>
              </a:gs>
            </a:gsLst>
            <a:lin ang="5400000" scaled="1"/>
          </a:gra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5B7FF7D3-2276-DBDB-FF77-95D14D9A5006}"/>
              </a:ext>
            </a:extLst>
          </p:cNvPr>
          <p:cNvSpPr txBox="1"/>
          <p:nvPr/>
        </p:nvSpPr>
        <p:spPr>
          <a:xfrm>
            <a:off x="266281" y="2710573"/>
            <a:ext cx="3072975" cy="1027654"/>
          </a:xfrm>
          <a:prstGeom prst="rect">
            <a:avLst/>
          </a:prstGeom>
          <a:noFill/>
        </p:spPr>
        <p:txBody>
          <a:bodyPr wrap="square" rtlCol="0" anchor="ctr">
            <a:spAutoFit/>
          </a:bodyPr>
          <a:lstStyle/>
          <a:p>
            <a:pPr algn="r">
              <a:lnSpc>
                <a:spcPct val="130000"/>
              </a:lnSpc>
              <a:spcBef>
                <a:spcPts val="300"/>
              </a:spcBef>
              <a:spcAft>
                <a:spcPts val="300"/>
              </a:spcAft>
            </a:pPr>
            <a:r>
              <a:rPr lang="en-VN" sz="1200" b="1" i="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a:t>
            </a:r>
            <a:r>
              <a:rPr lang="en-VN" sz="1200" b="1" i="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i</a:t>
            </a:r>
            <a:r>
              <a:rPr lang="en-VN" sz="1200" i="1" dirty="0">
                <a:latin typeface="Arial" panose="020B0604020202020204" pitchFamily="34" charset="0"/>
                <a:cs typeface="Arial" panose="020B0604020202020204" pitchFamily="34" charset="0"/>
              </a:rPr>
              <a:t> sẵn sàng để vào vùng tranh chấp</a:t>
            </a:r>
            <a:br>
              <a:rPr lang="en-VN" sz="1200" i="1" dirty="0">
                <a:latin typeface="Arial" panose="020B0604020202020204" pitchFamily="34" charset="0"/>
                <a:cs typeface="Arial" panose="020B0604020202020204" pitchFamily="34" charset="0"/>
              </a:rPr>
            </a:br>
            <a:r>
              <a:rPr lang="en-VN" sz="1200" i="1" dirty="0">
                <a:latin typeface="Arial" panose="020B0604020202020204" pitchFamily="34" charset="0"/>
                <a:cs typeface="Arial" panose="020B0604020202020204" pitchFamily="34" charset="0"/>
              </a:rPr>
              <a:t>Nhường lượt cho </a:t>
            </a:r>
            <a:r>
              <a:rPr lang="en-VN" sz="1200" b="1" i="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a:t>
            </a:r>
            <a:r>
              <a:rPr lang="en-VN" sz="1200" b="1" i="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j</a:t>
            </a:r>
            <a:br>
              <a:rPr lang="en-VN" sz="1200" i="1" dirty="0">
                <a:latin typeface="Arial" panose="020B0604020202020204" pitchFamily="34" charset="0"/>
                <a:cs typeface="Arial" panose="020B0604020202020204" pitchFamily="34" charset="0"/>
              </a:rPr>
            </a:br>
            <a:r>
              <a:rPr lang="en-VN" sz="1200" i="1" dirty="0">
                <a:latin typeface="Arial" panose="020B0604020202020204" pitchFamily="34" charset="0"/>
                <a:cs typeface="Arial" panose="020B0604020202020204" pitchFamily="34" charset="0"/>
              </a:rPr>
              <a:t>Nếu như </a:t>
            </a:r>
            <a:r>
              <a:rPr lang="en-VN" sz="1200" b="1" i="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a:t>
            </a:r>
            <a:r>
              <a:rPr lang="en-VN" sz="1200" b="1" i="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j</a:t>
            </a:r>
            <a:r>
              <a:rPr lang="en-VN" sz="1200" i="1" dirty="0">
                <a:latin typeface="Arial" panose="020B0604020202020204" pitchFamily="34" charset="0"/>
                <a:cs typeface="Arial" panose="020B0604020202020204" pitchFamily="34" charset="0"/>
              </a:rPr>
              <a:t> sẵn sàng và đang lượt của </a:t>
            </a:r>
            <a:r>
              <a:rPr lang="en-VN" sz="1200" b="1" i="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a:t>
            </a:r>
            <a:r>
              <a:rPr lang="en-VN" sz="1200" b="1" i="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j</a:t>
            </a:r>
            <a:r>
              <a:rPr lang="en-VN" sz="1200" i="1" dirty="0">
                <a:latin typeface="Arial" panose="020B0604020202020204" pitchFamily="34" charset="0"/>
                <a:cs typeface="Arial" panose="020B0604020202020204" pitchFamily="34" charset="0"/>
              </a:rPr>
              <a:t> thì </a:t>
            </a:r>
            <a:r>
              <a:rPr lang="en-VN" sz="1200" b="1" i="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a:t>
            </a:r>
            <a:r>
              <a:rPr lang="en-VN" sz="1200" b="1" i="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i</a:t>
            </a:r>
            <a:r>
              <a:rPr lang="en-VN" sz="1200" i="1" dirty="0">
                <a:latin typeface="Arial" panose="020B0604020202020204" pitchFamily="34" charset="0"/>
                <a:cs typeface="Arial" panose="020B0604020202020204" pitchFamily="34" charset="0"/>
              </a:rPr>
              <a:t> chờ</a:t>
            </a:r>
          </a:p>
        </p:txBody>
      </p:sp>
      <p:sp>
        <p:nvSpPr>
          <p:cNvPr id="14" name="Right Arrow 13">
            <a:extLst>
              <a:ext uri="{FF2B5EF4-FFF2-40B4-BE49-F238E27FC236}">
                <a16:creationId xmlns:a16="http://schemas.microsoft.com/office/drawing/2014/main" id="{4C5DD203-D290-5946-9952-CC3549260BEF}"/>
              </a:ext>
            </a:extLst>
          </p:cNvPr>
          <p:cNvSpPr/>
          <p:nvPr/>
        </p:nvSpPr>
        <p:spPr>
          <a:xfrm>
            <a:off x="3511899" y="3166622"/>
            <a:ext cx="507442" cy="115556"/>
          </a:xfrm>
          <a:prstGeom prst="rightArrow">
            <a:avLst/>
          </a:prstGeom>
          <a:gradFill>
            <a:gsLst>
              <a:gs pos="0">
                <a:srgbClr val="00C6FF"/>
              </a:gs>
              <a:gs pos="100000">
                <a:srgbClr val="0072FF"/>
              </a:gs>
            </a:gsLst>
            <a:lin ang="5400000" scaled="1"/>
          </a:gra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434AE636-325A-058B-732A-AB949DE3CEB5}"/>
              </a:ext>
            </a:extLst>
          </p:cNvPr>
          <p:cNvSpPr txBox="1"/>
          <p:nvPr/>
        </p:nvSpPr>
        <p:spPr>
          <a:xfrm>
            <a:off x="9310939" y="4317732"/>
            <a:ext cx="2340126" cy="547522"/>
          </a:xfrm>
          <a:prstGeom prst="rect">
            <a:avLst/>
          </a:prstGeom>
          <a:noFill/>
        </p:spPr>
        <p:txBody>
          <a:bodyPr wrap="square" rtlCol="0" anchor="ctr">
            <a:spAutoFit/>
          </a:bodyPr>
          <a:lstStyle/>
          <a:p>
            <a:pPr>
              <a:lnSpc>
                <a:spcPct val="130000"/>
              </a:lnSpc>
              <a:spcBef>
                <a:spcPts val="300"/>
              </a:spcBef>
              <a:spcAft>
                <a:spcPts val="300"/>
              </a:spcAft>
            </a:pPr>
            <a:r>
              <a:rPr lang="en-US" sz="1200" b="1" i="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a:t>
            </a:r>
            <a:r>
              <a:rPr lang="en-US" sz="1200" b="1" i="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i</a:t>
            </a:r>
            <a:r>
              <a:rPr lang="en-US" sz="1200" i="1" dirty="0">
                <a:latin typeface="Arial" panose="020B0604020202020204" pitchFamily="34" charset="0"/>
                <a:cs typeface="Arial" panose="020B0604020202020204" pitchFamily="34" charset="0"/>
              </a:rPr>
              <a:t> </a:t>
            </a:r>
            <a:r>
              <a:rPr lang="en-US" sz="1200" i="1" dirty="0" err="1">
                <a:latin typeface="Arial" panose="020B0604020202020204" pitchFamily="34" charset="0"/>
                <a:cs typeface="Arial" panose="020B0604020202020204" pitchFamily="34" charset="0"/>
              </a:rPr>
              <a:t>bỏ</a:t>
            </a:r>
            <a:r>
              <a:rPr lang="en-US" sz="1200" i="1" dirty="0">
                <a:latin typeface="Arial" panose="020B0604020202020204" pitchFamily="34" charset="0"/>
                <a:cs typeface="Arial" panose="020B0604020202020204" pitchFamily="34" charset="0"/>
              </a:rPr>
              <a:t> </a:t>
            </a:r>
            <a:r>
              <a:rPr lang="en-US" sz="1200" i="1" dirty="0" err="1">
                <a:latin typeface="Arial" panose="020B0604020202020204" pitchFamily="34" charset="0"/>
                <a:cs typeface="Arial" panose="020B0604020202020204" pitchFamily="34" charset="0"/>
              </a:rPr>
              <a:t>trạng</a:t>
            </a:r>
            <a:r>
              <a:rPr lang="en-US" sz="1200" i="1" dirty="0">
                <a:latin typeface="Arial" panose="020B0604020202020204" pitchFamily="34" charset="0"/>
                <a:cs typeface="Arial" panose="020B0604020202020204" pitchFamily="34" charset="0"/>
              </a:rPr>
              <a:t> </a:t>
            </a:r>
            <a:r>
              <a:rPr lang="en-US" sz="1200" i="1" dirty="0" err="1">
                <a:latin typeface="Arial" panose="020B0604020202020204" pitchFamily="34" charset="0"/>
                <a:cs typeface="Arial" panose="020B0604020202020204" pitchFamily="34" charset="0"/>
              </a:rPr>
              <a:t>thái</a:t>
            </a:r>
            <a:r>
              <a:rPr lang="en-US" sz="1200" i="1" dirty="0">
                <a:latin typeface="Arial" panose="020B0604020202020204" pitchFamily="34" charset="0"/>
                <a:cs typeface="Arial" panose="020B0604020202020204" pitchFamily="34" charset="0"/>
              </a:rPr>
              <a:t> </a:t>
            </a:r>
            <a:r>
              <a:rPr lang="en-US" sz="1200" i="1" dirty="0" err="1">
                <a:latin typeface="Arial" panose="020B0604020202020204" pitchFamily="34" charset="0"/>
                <a:cs typeface="Arial" panose="020B0604020202020204" pitchFamily="34" charset="0"/>
              </a:rPr>
              <a:t>sẵn</a:t>
            </a:r>
            <a:r>
              <a:rPr lang="en-US" sz="1200" i="1" dirty="0">
                <a:latin typeface="Arial" panose="020B0604020202020204" pitchFamily="34" charset="0"/>
                <a:cs typeface="Arial" panose="020B0604020202020204" pitchFamily="34" charset="0"/>
              </a:rPr>
              <a:t> </a:t>
            </a:r>
            <a:r>
              <a:rPr lang="en-US" sz="1200" i="1" dirty="0" err="1">
                <a:latin typeface="Arial" panose="020B0604020202020204" pitchFamily="34" charset="0"/>
                <a:cs typeface="Arial" panose="020B0604020202020204" pitchFamily="34" charset="0"/>
              </a:rPr>
              <a:t>sàng</a:t>
            </a:r>
            <a:r>
              <a:rPr lang="en-US" sz="1200" i="1" dirty="0">
                <a:latin typeface="Arial" panose="020B0604020202020204" pitchFamily="34" charset="0"/>
                <a:cs typeface="Arial" panose="020B0604020202020204" pitchFamily="34" charset="0"/>
              </a:rPr>
              <a:t> </a:t>
            </a:r>
            <a:r>
              <a:rPr lang="en-US" sz="1200" i="1" dirty="0" err="1">
                <a:latin typeface="Arial" panose="020B0604020202020204" pitchFamily="34" charset="0"/>
                <a:cs typeface="Arial" panose="020B0604020202020204" pitchFamily="34" charset="0"/>
              </a:rPr>
              <a:t>vào</a:t>
            </a:r>
            <a:r>
              <a:rPr lang="en-US" sz="1200" i="1" dirty="0">
                <a:latin typeface="Arial" panose="020B0604020202020204" pitchFamily="34" charset="0"/>
                <a:cs typeface="Arial" panose="020B0604020202020204" pitchFamily="34" charset="0"/>
              </a:rPr>
              <a:t> </a:t>
            </a:r>
            <a:r>
              <a:rPr lang="en-US" sz="1200" i="1" dirty="0" err="1">
                <a:latin typeface="Arial" panose="020B0604020202020204" pitchFamily="34" charset="0"/>
                <a:cs typeface="Arial" panose="020B0604020202020204" pitchFamily="34" charset="0"/>
              </a:rPr>
              <a:t>vùng</a:t>
            </a:r>
            <a:r>
              <a:rPr lang="en-US" sz="1200" i="1" dirty="0">
                <a:latin typeface="Arial" panose="020B0604020202020204" pitchFamily="34" charset="0"/>
                <a:cs typeface="Arial" panose="020B0604020202020204" pitchFamily="34" charset="0"/>
              </a:rPr>
              <a:t> </a:t>
            </a:r>
            <a:r>
              <a:rPr lang="en-US" sz="1200" i="1" dirty="0" err="1">
                <a:latin typeface="Arial" panose="020B0604020202020204" pitchFamily="34" charset="0"/>
                <a:cs typeface="Arial" panose="020B0604020202020204" pitchFamily="34" charset="0"/>
              </a:rPr>
              <a:t>tranh</a:t>
            </a:r>
            <a:r>
              <a:rPr lang="en-US" sz="1200" i="1" dirty="0">
                <a:latin typeface="Arial" panose="020B0604020202020204" pitchFamily="34" charset="0"/>
                <a:cs typeface="Arial" panose="020B0604020202020204" pitchFamily="34" charset="0"/>
              </a:rPr>
              <a:t> </a:t>
            </a:r>
            <a:r>
              <a:rPr lang="en-US" sz="1200" i="1" dirty="0" err="1">
                <a:latin typeface="Arial" panose="020B0604020202020204" pitchFamily="34" charset="0"/>
                <a:cs typeface="Arial" panose="020B0604020202020204" pitchFamily="34" charset="0"/>
              </a:rPr>
              <a:t>chấp</a:t>
            </a:r>
            <a:endParaRPr lang="en-VN" sz="1200" i="1" dirty="0">
              <a:latin typeface="Arial" panose="020B0604020202020204" pitchFamily="34" charset="0"/>
              <a:cs typeface="Arial" panose="020B0604020202020204" pitchFamily="34" charset="0"/>
            </a:endParaRPr>
          </a:p>
        </p:txBody>
      </p:sp>
      <p:sp>
        <p:nvSpPr>
          <p:cNvPr id="16" name="Right Arrow 15">
            <a:extLst>
              <a:ext uri="{FF2B5EF4-FFF2-40B4-BE49-F238E27FC236}">
                <a16:creationId xmlns:a16="http://schemas.microsoft.com/office/drawing/2014/main" id="{D9F91A88-3EE9-7BA0-EE39-6B05CA4B6633}"/>
              </a:ext>
            </a:extLst>
          </p:cNvPr>
          <p:cNvSpPr/>
          <p:nvPr/>
        </p:nvSpPr>
        <p:spPr>
          <a:xfrm flipH="1">
            <a:off x="8334425" y="4533715"/>
            <a:ext cx="507442" cy="115556"/>
          </a:xfrm>
          <a:prstGeom prst="rightArrow">
            <a:avLst/>
          </a:prstGeom>
          <a:gradFill>
            <a:gsLst>
              <a:gs pos="0">
                <a:srgbClr val="00C6FF"/>
              </a:gs>
              <a:gs pos="100000">
                <a:srgbClr val="0072FF"/>
              </a:gs>
            </a:gsLst>
            <a:lin ang="5400000" scaled="1"/>
          </a:gra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5569888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F06C9-2BAE-CA41-2DBA-10C1BE4A68F7}"/>
              </a:ext>
            </a:extLst>
          </p:cNvPr>
          <p:cNvSpPr>
            <a:spLocks noGrp="1"/>
          </p:cNvSpPr>
          <p:nvPr>
            <p:ph type="title"/>
          </p:nvPr>
        </p:nvSpPr>
        <p:spPr/>
        <p:txBody>
          <a:bodyPr/>
          <a:lstStyle/>
          <a:p>
            <a:r>
              <a:rPr lang="en-VN" dirty="0"/>
              <a:t>5.4.2. Giải pháp Peterson</a:t>
            </a:r>
          </a:p>
        </p:txBody>
      </p:sp>
      <p:sp>
        <p:nvSpPr>
          <p:cNvPr id="3" name="Content Placeholder 2">
            <a:extLst>
              <a:ext uri="{FF2B5EF4-FFF2-40B4-BE49-F238E27FC236}">
                <a16:creationId xmlns:a16="http://schemas.microsoft.com/office/drawing/2014/main" id="{EA01678C-7570-C05C-9D91-2B4940D85606}"/>
              </a:ext>
            </a:extLst>
          </p:cNvPr>
          <p:cNvSpPr>
            <a:spLocks noGrp="1"/>
          </p:cNvSpPr>
          <p:nvPr>
            <p:ph idx="1"/>
          </p:nvPr>
        </p:nvSpPr>
        <p:spPr/>
        <p:txBody>
          <a:bodyPr>
            <a:normAutofit/>
          </a:bodyPr>
          <a:lstStyle/>
          <a:p>
            <a:r>
              <a:rPr lang="en-VN" dirty="0"/>
              <a:t>Mutual exclusion được đảm bảo:</a:t>
            </a:r>
            <a:endParaRPr lang="en-VN" i="1" dirty="0">
              <a:latin typeface="Courier New" panose="02070309020205020404" pitchFamily="49" charset="0"/>
              <a:cs typeface="Courier New" panose="02070309020205020404" pitchFamily="49" charset="0"/>
            </a:endParaRPr>
          </a:p>
          <a:p>
            <a:pPr marL="457200" lvl="1" indent="0">
              <a:buNone/>
            </a:pPr>
            <a:r>
              <a:rPr lang="en-VN" b="1" dirty="0">
                <a:gradFill>
                  <a:gsLst>
                    <a:gs pos="0">
                      <a:srgbClr val="00C6FF"/>
                    </a:gs>
                    <a:gs pos="100000">
                      <a:srgbClr val="0072FF"/>
                    </a:gs>
                  </a:gsLst>
                  <a:lin ang="5400000" scaled="1"/>
                </a:gradFill>
              </a:rPr>
              <a:t>P</a:t>
            </a:r>
            <a:r>
              <a:rPr lang="en-VN" b="1" baseline="-25000" dirty="0">
                <a:gradFill>
                  <a:gsLst>
                    <a:gs pos="0">
                      <a:srgbClr val="00C6FF"/>
                    </a:gs>
                    <a:gs pos="100000">
                      <a:srgbClr val="0072FF"/>
                    </a:gs>
                  </a:gsLst>
                  <a:lin ang="5400000" scaled="1"/>
                </a:gradFill>
              </a:rPr>
              <a:t>i</a:t>
            </a:r>
            <a:r>
              <a:rPr lang="en-VN" dirty="0"/>
              <a:t> chỉ được phép vào vùng tranh chấp khi:</a:t>
            </a:r>
          </a:p>
          <a:p>
            <a:pPr marL="457200" lvl="1" indent="0">
              <a:buNone/>
            </a:pPr>
            <a:r>
              <a:rPr lang="en-VN" dirty="0"/>
              <a:t>	hoặc </a:t>
            </a:r>
            <a:r>
              <a:rPr lang="en-VN" dirty="0">
                <a:latin typeface="Courier New" panose="02070309020205020404" pitchFamily="49" charset="0"/>
                <a:cs typeface="Courier New" panose="02070309020205020404" pitchFamily="49" charset="0"/>
              </a:rPr>
              <a:t>flag[j] = false </a:t>
            </a:r>
            <a:r>
              <a:rPr lang="en-VN" dirty="0"/>
              <a:t>hoặc</a:t>
            </a:r>
            <a:r>
              <a:rPr lang="en-VN" dirty="0">
                <a:latin typeface="Courier New" panose="02070309020205020404" pitchFamily="49" charset="0"/>
                <a:cs typeface="Courier New" panose="02070309020205020404" pitchFamily="49" charset="0"/>
              </a:rPr>
              <a:t> turn = i</a:t>
            </a:r>
          </a:p>
          <a:p>
            <a:pPr marL="457200" lvl="1" indent="0">
              <a:buNone/>
            </a:pPr>
            <a:r>
              <a:rPr lang="en-US" dirty="0"/>
              <a:t>v</a:t>
            </a:r>
            <a:r>
              <a:rPr lang="en-VN" dirty="0"/>
              <a:t>à </a:t>
            </a:r>
            <a:r>
              <a:rPr lang="en-VN" dirty="0">
                <a:latin typeface="Courier New" panose="02070309020205020404" pitchFamily="49" charset="0"/>
                <a:cs typeface="Courier New" panose="02070309020205020404" pitchFamily="49" charset="0"/>
              </a:rPr>
              <a:t>turn</a:t>
            </a:r>
            <a:r>
              <a:rPr lang="en-VN" dirty="0"/>
              <a:t> không thể vừa bằng </a:t>
            </a:r>
            <a:r>
              <a:rPr lang="en-VN" i="1" dirty="0">
                <a:latin typeface="Courier New" panose="02070309020205020404" pitchFamily="49" charset="0"/>
                <a:cs typeface="Courier New" panose="02070309020205020404" pitchFamily="49" charset="0"/>
              </a:rPr>
              <a:t>i</a:t>
            </a:r>
            <a:r>
              <a:rPr lang="en-VN" dirty="0"/>
              <a:t>, vừa bằng </a:t>
            </a:r>
            <a:r>
              <a:rPr lang="en-VN" i="1" dirty="0">
                <a:latin typeface="Courier New" panose="02070309020205020404" pitchFamily="49" charset="0"/>
                <a:cs typeface="Courier New" panose="02070309020205020404" pitchFamily="49" charset="0"/>
              </a:rPr>
              <a:t>j</a:t>
            </a:r>
            <a:r>
              <a:rPr lang="en-VN" dirty="0"/>
              <a:t> được (nếu </a:t>
            </a:r>
            <a:r>
              <a:rPr lang="en-VN" dirty="0">
                <a:latin typeface="Courier New" panose="02070309020205020404" pitchFamily="49" charset="0"/>
                <a:cs typeface="Courier New" panose="02070309020205020404" pitchFamily="49" charset="0"/>
              </a:rPr>
              <a:t>i = 0 </a:t>
            </a:r>
            <a:r>
              <a:rPr lang="en-VN" dirty="0"/>
              <a:t>và </a:t>
            </a:r>
            <a:r>
              <a:rPr lang="en-VN" dirty="0">
                <a:latin typeface="Courier New" panose="02070309020205020404" pitchFamily="49" charset="0"/>
                <a:cs typeface="Courier New" panose="02070309020205020404" pitchFamily="49" charset="0"/>
              </a:rPr>
              <a:t>j = 1 </a:t>
            </a:r>
            <a:r>
              <a:rPr lang="en-VN" dirty="0"/>
              <a:t>thì </a:t>
            </a:r>
            <a:r>
              <a:rPr lang="en-VN" dirty="0">
                <a:latin typeface="Courier New" panose="02070309020205020404" pitchFamily="49" charset="0"/>
                <a:cs typeface="Courier New" panose="02070309020205020404" pitchFamily="49" charset="0"/>
              </a:rPr>
              <a:t>turn</a:t>
            </a:r>
            <a:r>
              <a:rPr lang="en-VN" dirty="0"/>
              <a:t> không thể vừa bằng 0, vừa bằng 1)</a:t>
            </a:r>
          </a:p>
          <a:p>
            <a:r>
              <a:rPr lang="en-VN" dirty="0"/>
              <a:t>Kiểm tra Progress và Bounded waiting?</a:t>
            </a:r>
          </a:p>
        </p:txBody>
      </p:sp>
      <p:sp>
        <p:nvSpPr>
          <p:cNvPr id="4" name="Footer Placeholder 3">
            <a:extLst>
              <a:ext uri="{FF2B5EF4-FFF2-40B4-BE49-F238E27FC236}">
                <a16:creationId xmlns:a16="http://schemas.microsoft.com/office/drawing/2014/main" id="{E90D2789-4AFB-34C3-C6C6-20612FDADEAA}"/>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F3C75959-9000-2329-05FC-D10A45062186}"/>
              </a:ext>
            </a:extLst>
          </p:cNvPr>
          <p:cNvSpPr>
            <a:spLocks noGrp="1"/>
          </p:cNvSpPr>
          <p:nvPr>
            <p:ph type="sldNum" sz="quarter" idx="12"/>
          </p:nvPr>
        </p:nvSpPr>
        <p:spPr/>
        <p:txBody>
          <a:bodyPr/>
          <a:lstStyle/>
          <a:p>
            <a:fld id="{D8B0B3AC-44A8-D142-AAF6-9A453466E1A4}" type="slidenum">
              <a:rPr lang="en-VN" smtClean="0"/>
              <a:pPr/>
              <a:t>37</a:t>
            </a:fld>
            <a:endParaRPr lang="en-VN" dirty="0"/>
          </a:p>
        </p:txBody>
      </p:sp>
    </p:spTree>
    <p:extLst>
      <p:ext uri="{BB962C8B-B14F-4D97-AF65-F5344CB8AC3E}">
        <p14:creationId xmlns:p14="http://schemas.microsoft.com/office/powerpoint/2010/main" val="350337363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 calcmode="lin" valueType="num">
                                      <p:cBhvr additive="base">
                                        <p:cTn id="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AAAEB-A507-380E-FC93-79288001FBCD}"/>
              </a:ext>
            </a:extLst>
          </p:cNvPr>
          <p:cNvSpPr>
            <a:spLocks noGrp="1"/>
          </p:cNvSpPr>
          <p:nvPr>
            <p:ph type="title"/>
          </p:nvPr>
        </p:nvSpPr>
        <p:spPr/>
        <p:txBody>
          <a:bodyPr/>
          <a:lstStyle/>
          <a:p>
            <a:r>
              <a:rPr lang="en-VN" dirty="0"/>
              <a:t>5.4.2. Giải pháp Peterson</a:t>
            </a:r>
          </a:p>
        </p:txBody>
      </p:sp>
      <p:sp>
        <p:nvSpPr>
          <p:cNvPr id="3" name="Content Placeholder 2">
            <a:extLst>
              <a:ext uri="{FF2B5EF4-FFF2-40B4-BE49-F238E27FC236}">
                <a16:creationId xmlns:a16="http://schemas.microsoft.com/office/drawing/2014/main" id="{E88B9B62-3543-7260-2A42-8E168167DC7E}"/>
              </a:ext>
            </a:extLst>
          </p:cNvPr>
          <p:cNvSpPr>
            <a:spLocks noGrp="1"/>
          </p:cNvSpPr>
          <p:nvPr>
            <p:ph sz="half" idx="1"/>
          </p:nvPr>
        </p:nvSpPr>
        <p:spPr>
          <a:xfrm>
            <a:off x="838200" y="2351313"/>
            <a:ext cx="3738824" cy="3757073"/>
          </a:xfrm>
          <a:prstGeom prst="roundRect">
            <a:avLst>
              <a:gd name="adj" fmla="val 810"/>
            </a:avLst>
          </a:prstGeom>
          <a:ln>
            <a:gradFill>
              <a:gsLst>
                <a:gs pos="0">
                  <a:srgbClr val="00C6FF"/>
                </a:gs>
                <a:gs pos="100000">
                  <a:srgbClr val="0072FF"/>
                </a:gs>
              </a:gsLst>
              <a:lin ang="5400000" scaled="1"/>
            </a:gradFill>
          </a:ln>
        </p:spPr>
        <p:txBody>
          <a:bodyPr>
            <a:noAutofit/>
          </a:bodyPr>
          <a:lstStyle/>
          <a:p>
            <a:pPr>
              <a:buFont typeface="Monotype Sorts" pitchFamily="-84" charset="2"/>
              <a:buNone/>
            </a:pPr>
            <a:r>
              <a:rPr lang="en-US" altLang="en-US" sz="1200" b="1" dirty="0">
                <a:gradFill>
                  <a:gsLst>
                    <a:gs pos="0">
                      <a:srgbClr val="00C6FF"/>
                    </a:gs>
                    <a:gs pos="100000">
                      <a:srgbClr val="0072FF"/>
                    </a:gs>
                  </a:gsLst>
                  <a:lin ang="5400000" scaled="1"/>
                </a:gradFill>
              </a:rPr>
              <a:t>P</a:t>
            </a:r>
            <a:r>
              <a:rPr lang="en-US" altLang="en-US" sz="1200" b="1" baseline="-25000" dirty="0">
                <a:gradFill>
                  <a:gsLst>
                    <a:gs pos="0">
                      <a:srgbClr val="00C6FF"/>
                    </a:gs>
                    <a:gs pos="100000">
                      <a:srgbClr val="0072FF"/>
                    </a:gs>
                  </a:gsLst>
                  <a:lin ang="5400000" scaled="1"/>
                </a:gradFill>
              </a:rPr>
              <a:t>0</a:t>
            </a:r>
          </a:p>
          <a:p>
            <a:pPr>
              <a:buNone/>
            </a:pPr>
            <a:r>
              <a:rPr lang="en-US" altLang="en-US" sz="1200" dirty="0">
                <a:solidFill>
                  <a:srgbClr val="000000"/>
                </a:solidFill>
                <a:latin typeface="Courier New" panose="02070309020205020404" pitchFamily="49" charset="0"/>
              </a:rPr>
              <a:t>{</a:t>
            </a:r>
          </a:p>
          <a:p>
            <a:pPr lvl="1">
              <a:buNone/>
            </a:pPr>
            <a:r>
              <a:rPr lang="en-US" altLang="en-US" sz="1200" dirty="0">
                <a:solidFill>
                  <a:srgbClr val="000000"/>
                </a:solidFill>
                <a:latin typeface="Courier New" panose="02070309020205020404" pitchFamily="49" charset="0"/>
              </a:rPr>
              <a:t>while (true){ </a:t>
            </a:r>
          </a:p>
          <a:p>
            <a:pPr lvl="1">
              <a:buNone/>
            </a:pPr>
            <a:r>
              <a:rPr lang="en-US" altLang="en-US" sz="1200" dirty="0">
                <a:solidFill>
                  <a:srgbClr val="000000"/>
                </a:solidFill>
                <a:latin typeface="Courier New" panose="02070309020205020404" pitchFamily="49" charset="0"/>
              </a:rPr>
              <a:t>	</a:t>
            </a:r>
            <a:r>
              <a:rPr lang="en-US" altLang="en-US" sz="1200" b="1" dirty="0">
                <a:gradFill>
                  <a:gsLst>
                    <a:gs pos="0">
                      <a:srgbClr val="0072FF"/>
                    </a:gs>
                    <a:gs pos="100000">
                      <a:srgbClr val="00C6FF"/>
                    </a:gs>
                  </a:gsLst>
                  <a:lin ang="2700000" scaled="1"/>
                </a:gradFill>
                <a:latin typeface="Courier New" panose="02070309020205020404" pitchFamily="49" charset="0"/>
              </a:rPr>
              <a:t>flag[0] = true; </a:t>
            </a:r>
          </a:p>
          <a:p>
            <a:pPr lvl="1">
              <a:buNone/>
            </a:pPr>
            <a:r>
              <a:rPr lang="en-US" altLang="en-US" sz="1200" b="1" dirty="0">
                <a:gradFill>
                  <a:gsLst>
                    <a:gs pos="0">
                      <a:srgbClr val="0072FF"/>
                    </a:gs>
                    <a:gs pos="100000">
                      <a:srgbClr val="00C6FF"/>
                    </a:gs>
                  </a:gsLst>
                  <a:lin ang="2700000" scaled="1"/>
                </a:gradFill>
                <a:latin typeface="Courier New" panose="02070309020205020404" pitchFamily="49" charset="0"/>
              </a:rPr>
              <a:t>	turn = 1; </a:t>
            </a:r>
          </a:p>
          <a:p>
            <a:pPr lvl="1">
              <a:buNone/>
            </a:pPr>
            <a:r>
              <a:rPr lang="en-US" altLang="en-US" sz="1200" b="1" dirty="0">
                <a:gradFill>
                  <a:gsLst>
                    <a:gs pos="0">
                      <a:srgbClr val="0072FF"/>
                    </a:gs>
                    <a:gs pos="100000">
                      <a:srgbClr val="00C6FF"/>
                    </a:gs>
                  </a:gsLst>
                  <a:lin ang="2700000" scaled="1"/>
                </a:gradFill>
                <a:latin typeface="Courier New" panose="02070309020205020404" pitchFamily="49" charset="0"/>
              </a:rPr>
              <a:t>	while (flag[1] &amp;&amp; turn = = 1);</a:t>
            </a:r>
            <a:endParaRPr lang="en-US" altLang="en-US" sz="1200" dirty="0">
              <a:solidFill>
                <a:srgbClr val="000000"/>
              </a:solidFill>
              <a:latin typeface="Courier New" panose="02070309020205020404" pitchFamily="49" charset="0"/>
            </a:endParaRPr>
          </a:p>
          <a:p>
            <a:pPr lvl="1">
              <a:buNone/>
            </a:pPr>
            <a:r>
              <a:rPr lang="en-US" altLang="en-US" sz="1200" dirty="0">
                <a:solidFill>
                  <a:srgbClr val="000000"/>
                </a:solidFill>
                <a:latin typeface="Courier New" panose="02070309020205020404" pitchFamily="49" charset="0"/>
              </a:rPr>
              <a:t>	/* critical section */</a:t>
            </a:r>
          </a:p>
          <a:p>
            <a:pPr lvl="1">
              <a:buNone/>
            </a:pPr>
            <a:r>
              <a:rPr lang="en-US" altLang="en-US" sz="1200" dirty="0">
                <a:solidFill>
                  <a:srgbClr val="000000"/>
                </a:solidFill>
                <a:latin typeface="Courier New" panose="02070309020205020404" pitchFamily="49" charset="0"/>
              </a:rPr>
              <a:t>	</a:t>
            </a:r>
            <a:r>
              <a:rPr lang="en-US" altLang="en-US" sz="1200" b="1" dirty="0">
                <a:gradFill>
                  <a:gsLst>
                    <a:gs pos="0">
                      <a:srgbClr val="0072FF"/>
                    </a:gs>
                    <a:gs pos="100000">
                      <a:srgbClr val="00C6FF"/>
                    </a:gs>
                  </a:gsLst>
                  <a:lin ang="2700000" scaled="1"/>
                </a:gradFill>
                <a:latin typeface="Courier New" panose="02070309020205020404" pitchFamily="49" charset="0"/>
              </a:rPr>
              <a:t>flag[0] = false;</a:t>
            </a:r>
            <a:r>
              <a:rPr lang="en-US" altLang="en-US" sz="1200" dirty="0">
                <a:solidFill>
                  <a:srgbClr val="000000"/>
                </a:solidFill>
                <a:latin typeface="Courier New" panose="02070309020205020404" pitchFamily="49" charset="0"/>
              </a:rPr>
              <a:t> </a:t>
            </a:r>
          </a:p>
          <a:p>
            <a:pPr lvl="1">
              <a:buNone/>
            </a:pPr>
            <a:r>
              <a:rPr lang="en-US" altLang="en-US" sz="1200" dirty="0">
                <a:solidFill>
                  <a:srgbClr val="000000"/>
                </a:solidFill>
                <a:latin typeface="Courier New" panose="02070309020205020404" pitchFamily="49" charset="0"/>
              </a:rPr>
              <a:t>	/* remainder section */ </a:t>
            </a:r>
          </a:p>
          <a:p>
            <a:pPr lvl="1">
              <a:buNone/>
            </a:pPr>
            <a:r>
              <a:rPr lang="en-US" altLang="en-US" sz="1200" dirty="0">
                <a:solidFill>
                  <a:srgbClr val="000000"/>
                </a:solidFill>
                <a:latin typeface="Courier New" panose="02070309020205020404" pitchFamily="49" charset="0"/>
              </a:rPr>
              <a:t>}</a:t>
            </a:r>
          </a:p>
          <a:p>
            <a:pPr>
              <a:buFont typeface="Monotype Sorts" pitchFamily="-84" charset="2"/>
              <a:buNone/>
            </a:pPr>
            <a:r>
              <a:rPr lang="en-US" altLang="en-US" sz="1200" dirty="0">
                <a:solidFill>
                  <a:srgbClr val="000000"/>
                </a:solidFill>
                <a:latin typeface="Courier New" panose="02070309020205020404" pitchFamily="49" charset="0"/>
              </a:rPr>
              <a:t>}</a:t>
            </a:r>
          </a:p>
        </p:txBody>
      </p:sp>
      <p:sp>
        <p:nvSpPr>
          <p:cNvPr id="7" name="Content Placeholder 6">
            <a:extLst>
              <a:ext uri="{FF2B5EF4-FFF2-40B4-BE49-F238E27FC236}">
                <a16:creationId xmlns:a16="http://schemas.microsoft.com/office/drawing/2014/main" id="{908C5D9C-E051-15A4-6CB9-1712A5E0C36C}"/>
              </a:ext>
            </a:extLst>
          </p:cNvPr>
          <p:cNvSpPr>
            <a:spLocks noGrp="1"/>
          </p:cNvSpPr>
          <p:nvPr>
            <p:ph sz="half" idx="2"/>
          </p:nvPr>
        </p:nvSpPr>
        <p:spPr>
          <a:xfrm>
            <a:off x="4727749" y="2351313"/>
            <a:ext cx="3738824" cy="3757073"/>
          </a:xfrm>
          <a:prstGeom prst="roundRect">
            <a:avLst>
              <a:gd name="adj" fmla="val 676"/>
            </a:avLst>
          </a:prstGeom>
          <a:ln>
            <a:gradFill>
              <a:gsLst>
                <a:gs pos="0">
                  <a:srgbClr val="FFC000"/>
                </a:gs>
                <a:gs pos="100000">
                  <a:srgbClr val="FF0000"/>
                </a:gs>
              </a:gsLst>
              <a:lin ang="5400000" scaled="1"/>
            </a:gradFill>
          </a:ln>
        </p:spPr>
        <p:txBody>
          <a:bodyPr>
            <a:normAutofit/>
          </a:bodyPr>
          <a:lstStyle/>
          <a:p>
            <a:pPr>
              <a:buFont typeface="Monotype Sorts" pitchFamily="-84" charset="2"/>
              <a:buNone/>
            </a:pPr>
            <a:r>
              <a:rPr lang="en-US" altLang="en-US" sz="1200" b="1" dirty="0">
                <a:gradFill>
                  <a:gsLst>
                    <a:gs pos="0">
                      <a:srgbClr val="FFC000"/>
                    </a:gs>
                    <a:gs pos="100000">
                      <a:srgbClr val="FF0000"/>
                    </a:gs>
                  </a:gsLst>
                  <a:lin ang="5400000" scaled="1"/>
                </a:gradFill>
              </a:rPr>
              <a:t>P</a:t>
            </a:r>
            <a:r>
              <a:rPr lang="en-US" altLang="en-US" sz="1200" b="1" baseline="-25000" dirty="0">
                <a:gradFill>
                  <a:gsLst>
                    <a:gs pos="0">
                      <a:srgbClr val="FFC000"/>
                    </a:gs>
                    <a:gs pos="100000">
                      <a:srgbClr val="FF0000"/>
                    </a:gs>
                  </a:gsLst>
                  <a:lin ang="5400000" scaled="1"/>
                </a:gradFill>
              </a:rPr>
              <a:t>1</a:t>
            </a:r>
          </a:p>
          <a:p>
            <a:pPr>
              <a:buNone/>
            </a:pPr>
            <a:r>
              <a:rPr lang="en-US" altLang="en-US" sz="1200" dirty="0">
                <a:solidFill>
                  <a:srgbClr val="000000"/>
                </a:solidFill>
                <a:latin typeface="Courier New" panose="02070309020205020404" pitchFamily="49" charset="0"/>
              </a:rPr>
              <a:t>{</a:t>
            </a:r>
          </a:p>
          <a:p>
            <a:pPr lvl="1">
              <a:buNone/>
            </a:pPr>
            <a:r>
              <a:rPr lang="en-US" altLang="en-US" sz="1200" dirty="0">
                <a:solidFill>
                  <a:srgbClr val="000000"/>
                </a:solidFill>
                <a:latin typeface="Courier New" panose="02070309020205020404" pitchFamily="49" charset="0"/>
              </a:rPr>
              <a:t>while (true){ </a:t>
            </a:r>
          </a:p>
          <a:p>
            <a:pPr lvl="1">
              <a:buNone/>
            </a:pPr>
            <a:r>
              <a:rPr lang="en-US" altLang="en-US" sz="1200" dirty="0">
                <a:solidFill>
                  <a:srgbClr val="000000"/>
                </a:solidFill>
                <a:latin typeface="Courier New" panose="02070309020205020404" pitchFamily="49" charset="0"/>
              </a:rPr>
              <a:t>	</a:t>
            </a:r>
            <a:r>
              <a:rPr lang="en-US" altLang="en-US" sz="1200" b="1" dirty="0">
                <a:gradFill>
                  <a:gsLst>
                    <a:gs pos="0">
                      <a:srgbClr val="FFC000"/>
                    </a:gs>
                    <a:gs pos="100000">
                      <a:srgbClr val="FF0000"/>
                    </a:gs>
                  </a:gsLst>
                  <a:lin ang="2700000" scaled="1"/>
                </a:gradFill>
                <a:latin typeface="Courier New" panose="02070309020205020404" pitchFamily="49" charset="0"/>
              </a:rPr>
              <a:t>flag[1] = true; </a:t>
            </a:r>
          </a:p>
          <a:p>
            <a:pPr lvl="1">
              <a:buNone/>
            </a:pPr>
            <a:r>
              <a:rPr lang="en-US" altLang="en-US" sz="1200" b="1" dirty="0">
                <a:gradFill>
                  <a:gsLst>
                    <a:gs pos="0">
                      <a:srgbClr val="FFC000"/>
                    </a:gs>
                    <a:gs pos="100000">
                      <a:srgbClr val="FF0000"/>
                    </a:gs>
                  </a:gsLst>
                  <a:lin ang="2700000" scaled="1"/>
                </a:gradFill>
                <a:latin typeface="Courier New" panose="02070309020205020404" pitchFamily="49" charset="0"/>
              </a:rPr>
              <a:t>	turn = 0; </a:t>
            </a:r>
          </a:p>
          <a:p>
            <a:pPr lvl="1">
              <a:buNone/>
            </a:pPr>
            <a:r>
              <a:rPr lang="en-US" altLang="en-US" sz="1200" b="1" dirty="0">
                <a:gradFill>
                  <a:gsLst>
                    <a:gs pos="0">
                      <a:srgbClr val="FFC000"/>
                    </a:gs>
                    <a:gs pos="100000">
                      <a:srgbClr val="FF0000"/>
                    </a:gs>
                  </a:gsLst>
                  <a:lin ang="2700000" scaled="1"/>
                </a:gradFill>
                <a:latin typeface="Courier New" panose="02070309020205020404" pitchFamily="49" charset="0"/>
              </a:rPr>
              <a:t>	while (flag[0] &amp;&amp; turn = = 0);</a:t>
            </a:r>
            <a:endParaRPr lang="en-US" altLang="en-US" sz="1200" dirty="0">
              <a:gradFill>
                <a:gsLst>
                  <a:gs pos="0">
                    <a:srgbClr val="FFC000"/>
                  </a:gs>
                  <a:gs pos="100000">
                    <a:srgbClr val="FF0000"/>
                  </a:gs>
                </a:gsLst>
                <a:lin ang="2700000" scaled="1"/>
              </a:gradFill>
              <a:latin typeface="Courier New" panose="02070309020205020404" pitchFamily="49" charset="0"/>
            </a:endParaRPr>
          </a:p>
          <a:p>
            <a:pPr lvl="1">
              <a:buNone/>
            </a:pPr>
            <a:r>
              <a:rPr lang="en-US" altLang="en-US" sz="1200" dirty="0">
                <a:solidFill>
                  <a:srgbClr val="000000"/>
                </a:solidFill>
                <a:latin typeface="Courier New" panose="02070309020205020404" pitchFamily="49" charset="0"/>
              </a:rPr>
              <a:t>	/* critical section */</a:t>
            </a:r>
          </a:p>
          <a:p>
            <a:pPr lvl="1">
              <a:buNone/>
            </a:pPr>
            <a:r>
              <a:rPr lang="en-US" altLang="en-US" sz="1200" dirty="0">
                <a:solidFill>
                  <a:srgbClr val="000000"/>
                </a:solidFill>
                <a:latin typeface="Courier New" panose="02070309020205020404" pitchFamily="49" charset="0"/>
              </a:rPr>
              <a:t>	</a:t>
            </a:r>
            <a:r>
              <a:rPr lang="en-US" altLang="en-US" sz="1200" b="1" dirty="0">
                <a:gradFill>
                  <a:gsLst>
                    <a:gs pos="0">
                      <a:srgbClr val="FFC000"/>
                    </a:gs>
                    <a:gs pos="100000">
                      <a:srgbClr val="FF0000"/>
                    </a:gs>
                  </a:gsLst>
                  <a:lin ang="2700000" scaled="1"/>
                </a:gradFill>
                <a:latin typeface="Courier New" panose="02070309020205020404" pitchFamily="49" charset="0"/>
              </a:rPr>
              <a:t>flag[1] = false;</a:t>
            </a:r>
            <a:r>
              <a:rPr lang="en-US" altLang="en-US" sz="1200" dirty="0">
                <a:gradFill>
                  <a:gsLst>
                    <a:gs pos="0">
                      <a:srgbClr val="FFC000"/>
                    </a:gs>
                    <a:gs pos="100000">
                      <a:srgbClr val="FF0000"/>
                    </a:gs>
                  </a:gsLst>
                  <a:lin ang="2700000" scaled="1"/>
                </a:gradFill>
                <a:latin typeface="Courier New" panose="02070309020205020404" pitchFamily="49" charset="0"/>
              </a:rPr>
              <a:t> </a:t>
            </a:r>
          </a:p>
          <a:p>
            <a:pPr lvl="1">
              <a:buNone/>
            </a:pPr>
            <a:r>
              <a:rPr lang="en-US" altLang="en-US" sz="1200" dirty="0">
                <a:solidFill>
                  <a:srgbClr val="000000"/>
                </a:solidFill>
                <a:latin typeface="Courier New" panose="02070309020205020404" pitchFamily="49" charset="0"/>
              </a:rPr>
              <a:t>	/* remainder section */ </a:t>
            </a:r>
          </a:p>
          <a:p>
            <a:pPr lvl="1">
              <a:buNone/>
            </a:pPr>
            <a:r>
              <a:rPr lang="en-US" altLang="en-US" sz="1200" dirty="0">
                <a:solidFill>
                  <a:srgbClr val="000000"/>
                </a:solidFill>
                <a:latin typeface="Courier New" panose="02070309020205020404" pitchFamily="49" charset="0"/>
              </a:rPr>
              <a:t>}</a:t>
            </a:r>
          </a:p>
          <a:p>
            <a:pPr>
              <a:buFont typeface="Monotype Sorts" pitchFamily="-84" charset="2"/>
              <a:buNone/>
            </a:pPr>
            <a:r>
              <a:rPr lang="en-US" altLang="en-US" sz="1200" dirty="0">
                <a:solidFill>
                  <a:srgbClr val="000000"/>
                </a:solidFill>
                <a:latin typeface="Courier New" panose="02070309020205020404" pitchFamily="49" charset="0"/>
              </a:rPr>
              <a:t>}</a:t>
            </a:r>
          </a:p>
        </p:txBody>
      </p:sp>
      <p:sp>
        <p:nvSpPr>
          <p:cNvPr id="4" name="Footer Placeholder 3">
            <a:extLst>
              <a:ext uri="{FF2B5EF4-FFF2-40B4-BE49-F238E27FC236}">
                <a16:creationId xmlns:a16="http://schemas.microsoft.com/office/drawing/2014/main" id="{D9E70769-8817-0602-2C8C-74EFEEA5CFE2}"/>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55F97843-7108-E8AF-4B59-2E25FC268AE4}"/>
              </a:ext>
            </a:extLst>
          </p:cNvPr>
          <p:cNvSpPr>
            <a:spLocks noGrp="1"/>
          </p:cNvSpPr>
          <p:nvPr>
            <p:ph type="sldNum" sz="quarter" idx="4294967295"/>
          </p:nvPr>
        </p:nvSpPr>
        <p:spPr>
          <a:xfrm>
            <a:off x="11899446" y="6563420"/>
            <a:ext cx="291600" cy="291600"/>
          </a:xfrm>
        </p:spPr>
        <p:txBody>
          <a:bodyPr/>
          <a:lstStyle/>
          <a:p>
            <a:fld id="{D8B0B3AC-44A8-D142-AAF6-9A453466E1A4}" type="slidenum">
              <a:rPr lang="en-VN" smtClean="0"/>
              <a:pPr/>
              <a:t>38</a:t>
            </a:fld>
            <a:endParaRPr lang="en-VN" dirty="0"/>
          </a:p>
        </p:txBody>
      </p:sp>
      <p:sp>
        <p:nvSpPr>
          <p:cNvPr id="8" name="TextBox 7">
            <a:extLst>
              <a:ext uri="{FF2B5EF4-FFF2-40B4-BE49-F238E27FC236}">
                <a16:creationId xmlns:a16="http://schemas.microsoft.com/office/drawing/2014/main" id="{5167713C-5CCC-B349-AE3B-739EA8A1A5DC}"/>
              </a:ext>
            </a:extLst>
          </p:cNvPr>
          <p:cNvSpPr txBox="1"/>
          <p:nvPr/>
        </p:nvSpPr>
        <p:spPr>
          <a:xfrm>
            <a:off x="838200" y="1519269"/>
            <a:ext cx="5250155" cy="594330"/>
          </a:xfrm>
          <a:prstGeom prst="rect">
            <a:avLst/>
          </a:prstGeom>
          <a:noFill/>
        </p:spPr>
        <p:txBody>
          <a:bodyPr wrap="none" rtlCol="0">
            <a:spAutoFit/>
          </a:bodyPr>
          <a:lstStyle/>
          <a:p>
            <a:pPr algn="l">
              <a:lnSpc>
                <a:spcPct val="130000"/>
              </a:lnSpc>
              <a:spcBef>
                <a:spcPts val="300"/>
              </a:spcBef>
              <a:spcAft>
                <a:spcPts val="300"/>
              </a:spcAft>
            </a:pPr>
            <a:r>
              <a:rPr lang="en-VN" sz="2800" b="1" dirty="0">
                <a:latin typeface="Arial" panose="020B0604020202020204" pitchFamily="34" charset="0"/>
                <a:cs typeface="Arial" panose="020B0604020202020204" pitchFamily="34" charset="0"/>
              </a:rPr>
              <a:t>Kiểm tra Progress</a:t>
            </a:r>
            <a:r>
              <a:rPr lang="en-VN" sz="2800" b="1" dirty="0">
                <a:latin typeface="Arial" panose="020B0604020202020204" pitchFamily="34" charset="0"/>
                <a:cs typeface="Arial" panose="020B0604020202020204" pitchFamily="34" charset="0"/>
                <a:sym typeface="Wingdings" pitchFamily="2" charset="2"/>
              </a:rPr>
              <a:t> Đảm bảo</a:t>
            </a:r>
            <a:endParaRPr lang="en-VN" sz="2800" b="1"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B979FEC1-7F0B-1CE1-4304-31F2C93738C7}"/>
              </a:ext>
            </a:extLst>
          </p:cNvPr>
          <p:cNvSpPr txBox="1"/>
          <p:nvPr/>
        </p:nvSpPr>
        <p:spPr>
          <a:xfrm>
            <a:off x="8656982" y="2205613"/>
            <a:ext cx="3451281" cy="712503"/>
          </a:xfrm>
          <a:prstGeom prst="rect">
            <a:avLst/>
          </a:prstGeom>
          <a:noFill/>
        </p:spPr>
        <p:txBody>
          <a:bodyPr wrap="square" rtlCol="0">
            <a:spAutoFit/>
          </a:bodyPr>
          <a:lstStyle/>
          <a:p>
            <a:pPr algn="l">
              <a:lnSpc>
                <a:spcPct val="130000"/>
              </a:lnSpc>
              <a:spcBef>
                <a:spcPts val="300"/>
              </a:spcBef>
              <a:spcAft>
                <a:spcPts val="300"/>
              </a:spcAft>
            </a:pPr>
            <a:r>
              <a:rPr lang="en-VN" sz="1400" b="1" dirty="0">
                <a:gradFill>
                  <a:gsLst>
                    <a:gs pos="0">
                      <a:srgbClr val="FFC000"/>
                    </a:gs>
                    <a:gs pos="100000">
                      <a:srgbClr val="FF0000"/>
                    </a:gs>
                  </a:gsLst>
                  <a:lin ang="5400000" scaled="1"/>
                </a:gradFill>
                <a:latin typeface="Arial" panose="020B0604020202020204" pitchFamily="34" charset="0"/>
                <a:cs typeface="Arial" panose="020B0604020202020204" pitchFamily="34" charset="0"/>
              </a:rPr>
              <a:t>P</a:t>
            </a:r>
            <a:r>
              <a:rPr lang="en-VN" sz="1400" b="1" baseline="-25000" dirty="0">
                <a:gradFill>
                  <a:gsLst>
                    <a:gs pos="0">
                      <a:srgbClr val="FFC000"/>
                    </a:gs>
                    <a:gs pos="100000">
                      <a:srgbClr val="FF0000"/>
                    </a:gs>
                  </a:gsLst>
                  <a:lin ang="5400000" scaled="1"/>
                </a:gradFill>
                <a:latin typeface="Arial" panose="020B0604020202020204" pitchFamily="34" charset="0"/>
                <a:cs typeface="Arial" panose="020B0604020202020204" pitchFamily="34" charset="0"/>
              </a:rPr>
              <a:t>1</a:t>
            </a:r>
            <a:r>
              <a:rPr lang="en-VN" sz="1400" b="1" dirty="0">
                <a:gradFill>
                  <a:gsLst>
                    <a:gs pos="0">
                      <a:srgbClr val="FFC000"/>
                    </a:gs>
                    <a:gs pos="100000">
                      <a:srgbClr val="FF0000"/>
                    </a:gs>
                  </a:gsLst>
                  <a:lin ang="5400000" scaled="1"/>
                </a:gradFill>
                <a:latin typeface="Arial" panose="020B0604020202020204" pitchFamily="34" charset="0"/>
                <a:cs typeface="Arial" panose="020B0604020202020204" pitchFamily="34" charset="0"/>
              </a:rPr>
              <a:t> không được vào CS:</a:t>
            </a:r>
          </a:p>
          <a:p>
            <a:pPr lvl="1">
              <a:lnSpc>
                <a:spcPct val="130000"/>
              </a:lnSpc>
              <a:spcBef>
                <a:spcPts val="300"/>
              </a:spcBef>
              <a:spcAft>
                <a:spcPts val="300"/>
              </a:spcAft>
            </a:pPr>
            <a:r>
              <a:rPr lang="en-US" sz="1400" dirty="0">
                <a:latin typeface="Courier New" panose="02070309020205020404" pitchFamily="49" charset="0"/>
                <a:cs typeface="Courier New" panose="02070309020205020404" pitchFamily="49" charset="0"/>
              </a:rPr>
              <a:t>f</a:t>
            </a:r>
            <a:r>
              <a:rPr lang="en-VN" sz="1400" dirty="0">
                <a:latin typeface="Courier New" panose="02070309020205020404" pitchFamily="49" charset="0"/>
                <a:cs typeface="Courier New" panose="02070309020205020404" pitchFamily="49" charset="0"/>
              </a:rPr>
              <a:t>lag [0] và turn = 0</a:t>
            </a:r>
          </a:p>
        </p:txBody>
      </p:sp>
      <p:sp>
        <p:nvSpPr>
          <p:cNvPr id="16" name="TextBox 15">
            <a:extLst>
              <a:ext uri="{FF2B5EF4-FFF2-40B4-BE49-F238E27FC236}">
                <a16:creationId xmlns:a16="http://schemas.microsoft.com/office/drawing/2014/main" id="{EDDF51A7-C53B-02DD-7D32-CA5EAF03F030}"/>
              </a:ext>
            </a:extLst>
          </p:cNvPr>
          <p:cNvSpPr txBox="1"/>
          <p:nvPr/>
        </p:nvSpPr>
        <p:spPr>
          <a:xfrm>
            <a:off x="8656982" y="3163154"/>
            <a:ext cx="3451281" cy="1771319"/>
          </a:xfrm>
          <a:prstGeom prst="rect">
            <a:avLst/>
          </a:prstGeom>
          <a:noFill/>
        </p:spPr>
        <p:txBody>
          <a:bodyPr wrap="square" rtlCol="0">
            <a:spAutoFit/>
          </a:bodyPr>
          <a:lstStyle/>
          <a:p>
            <a:pPr algn="l">
              <a:lnSpc>
                <a:spcPct val="130000"/>
              </a:lnSpc>
              <a:spcBef>
                <a:spcPts val="300"/>
              </a:spcBef>
              <a:spcAft>
                <a:spcPts val="300"/>
              </a:spcAft>
            </a:pP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a:t>
            </a:r>
            <a:r>
              <a:rPr lang="en-VN" sz="1400" b="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0</a:t>
            </a: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 không thực hiện CS:</a:t>
            </a:r>
            <a:endParaRPr lang="en-VN" sz="1400"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endParaRPr>
          </a:p>
          <a:p>
            <a:pPr marL="285750" indent="-285750" algn="l">
              <a:lnSpc>
                <a:spcPct val="130000"/>
              </a:lnSpc>
              <a:spcBef>
                <a:spcPts val="300"/>
              </a:spcBef>
              <a:spcAft>
                <a:spcPts val="300"/>
              </a:spcAft>
              <a:buFont typeface="Arial" panose="020B0604020202020204" pitchFamily="34" charset="0"/>
              <a:buChar char="•"/>
            </a:pPr>
            <a:r>
              <a:rPr lang="en-VN" sz="1400" dirty="0">
                <a:latin typeface="Arial" panose="020B0604020202020204" pitchFamily="34" charset="0"/>
                <a:cs typeface="Arial" panose="020B0604020202020204" pitchFamily="34" charset="0"/>
              </a:rPr>
              <a:t>Entry section:</a:t>
            </a:r>
          </a:p>
          <a:p>
            <a:pPr lvl="1">
              <a:lnSpc>
                <a:spcPct val="130000"/>
              </a:lnSpc>
              <a:spcBef>
                <a:spcPts val="300"/>
              </a:spcBef>
              <a:spcAft>
                <a:spcPts val="300"/>
              </a:spcAft>
            </a:pPr>
            <a:r>
              <a:rPr lang="en-US" sz="1400" dirty="0">
                <a:latin typeface="Courier New" panose="02070309020205020404" pitchFamily="49" charset="0"/>
                <a:cs typeface="Courier New" panose="02070309020205020404" pitchFamily="49" charset="0"/>
              </a:rPr>
              <a:t>t</a:t>
            </a:r>
            <a:r>
              <a:rPr lang="en-VN" sz="1400" dirty="0">
                <a:latin typeface="Courier New" panose="02070309020205020404" pitchFamily="49" charset="0"/>
                <a:cs typeface="Courier New" panose="02070309020205020404" pitchFamily="49" charset="0"/>
              </a:rPr>
              <a:t>urn = 1</a:t>
            </a:r>
          </a:p>
          <a:p>
            <a:pPr marL="285750" indent="-285750" algn="l">
              <a:lnSpc>
                <a:spcPct val="130000"/>
              </a:lnSpc>
              <a:spcBef>
                <a:spcPts val="300"/>
              </a:spcBef>
              <a:spcAft>
                <a:spcPts val="300"/>
              </a:spcAft>
              <a:buFont typeface="Arial" panose="020B0604020202020204" pitchFamily="34" charset="0"/>
              <a:buChar char="•"/>
            </a:pPr>
            <a:r>
              <a:rPr lang="en-VN" sz="1400" dirty="0">
                <a:latin typeface="Arial" panose="020B0604020202020204" pitchFamily="34" charset="0"/>
                <a:cs typeface="Arial" panose="020B0604020202020204" pitchFamily="34" charset="0"/>
              </a:rPr>
              <a:t>Exit section:</a:t>
            </a:r>
          </a:p>
          <a:p>
            <a:pPr lvl="1">
              <a:lnSpc>
                <a:spcPct val="130000"/>
              </a:lnSpc>
              <a:spcBef>
                <a:spcPts val="300"/>
              </a:spcBef>
              <a:spcAft>
                <a:spcPts val="300"/>
              </a:spcAft>
            </a:pPr>
            <a:r>
              <a:rPr lang="en-US" sz="1400" dirty="0">
                <a:latin typeface="Courier New" panose="02070309020205020404" pitchFamily="49" charset="0"/>
                <a:cs typeface="Courier New" panose="02070309020205020404" pitchFamily="49" charset="0"/>
              </a:rPr>
              <a:t>f</a:t>
            </a:r>
            <a:r>
              <a:rPr lang="en-VN" sz="1400" dirty="0">
                <a:latin typeface="Courier New" panose="02070309020205020404" pitchFamily="49" charset="0"/>
                <a:cs typeface="Courier New" panose="02070309020205020404" pitchFamily="49" charset="0"/>
              </a:rPr>
              <a:t>lag [0] = false</a:t>
            </a:r>
          </a:p>
        </p:txBody>
      </p:sp>
      <p:sp>
        <p:nvSpPr>
          <p:cNvPr id="17" name="TextBox 16">
            <a:extLst>
              <a:ext uri="{FF2B5EF4-FFF2-40B4-BE49-F238E27FC236}">
                <a16:creationId xmlns:a16="http://schemas.microsoft.com/office/drawing/2014/main" id="{C605CA57-201B-D723-3FEC-C754FCF2D2A9}"/>
              </a:ext>
            </a:extLst>
          </p:cNvPr>
          <p:cNvSpPr txBox="1"/>
          <p:nvPr/>
        </p:nvSpPr>
        <p:spPr>
          <a:xfrm>
            <a:off x="8656982" y="5280409"/>
            <a:ext cx="3106941" cy="903389"/>
          </a:xfrm>
          <a:prstGeom prst="rect">
            <a:avLst/>
          </a:prstGeom>
          <a:noFill/>
        </p:spPr>
        <p:txBody>
          <a:bodyPr wrap="none" rtlCol="0">
            <a:spAutoFit/>
          </a:bodyPr>
          <a:lstStyle/>
          <a:p>
            <a:pPr marL="285750" indent="-285750" algn="l">
              <a:lnSpc>
                <a:spcPct val="130000"/>
              </a:lnSpc>
              <a:spcBef>
                <a:spcPts val="300"/>
              </a:spcBef>
              <a:spcAft>
                <a:spcPts val="300"/>
              </a:spcAft>
              <a:buFont typeface="Wingdings" pitchFamily="2" charset="2"/>
              <a:buChar char="Ø"/>
            </a:pP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sym typeface="Wingdings" pitchFamily="2" charset="2"/>
              </a:rPr>
              <a:t>Nếu P</a:t>
            </a:r>
            <a:r>
              <a:rPr lang="en-VN" sz="1400" b="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sym typeface="Wingdings" pitchFamily="2" charset="2"/>
              </a:rPr>
              <a:t>0</a:t>
            </a: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sym typeface="Wingdings" pitchFamily="2" charset="2"/>
              </a:rPr>
              <a:t> không vào CS,</a:t>
            </a:r>
            <a:b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sym typeface="Wingdings" pitchFamily="2" charset="2"/>
              </a:rPr>
            </a:b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sym typeface="Wingdings" pitchFamily="2" charset="2"/>
              </a:rPr>
              <a:t>P</a:t>
            </a:r>
            <a:r>
              <a:rPr lang="en-VN" sz="1400" b="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sym typeface="Wingdings" pitchFamily="2" charset="2"/>
              </a:rPr>
              <a:t>0</a:t>
            </a: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sym typeface="Wingdings" pitchFamily="2" charset="2"/>
              </a:rPr>
              <a:t> KHÔNG</a:t>
            </a: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 ngăn cản P</a:t>
            </a:r>
            <a:r>
              <a:rPr lang="en-VN" sz="1400" b="1" baseline="-25000"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1</a:t>
            </a: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 vào CS</a:t>
            </a:r>
            <a:b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b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và ngược lại.</a:t>
            </a:r>
          </a:p>
        </p:txBody>
      </p:sp>
    </p:spTree>
    <p:extLst>
      <p:ext uri="{BB962C8B-B14F-4D97-AF65-F5344CB8AC3E}">
        <p14:creationId xmlns:p14="http://schemas.microsoft.com/office/powerpoint/2010/main" val="322639312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AAAEB-A507-380E-FC93-79288001FBCD}"/>
              </a:ext>
            </a:extLst>
          </p:cNvPr>
          <p:cNvSpPr>
            <a:spLocks noGrp="1"/>
          </p:cNvSpPr>
          <p:nvPr>
            <p:ph type="title"/>
          </p:nvPr>
        </p:nvSpPr>
        <p:spPr/>
        <p:txBody>
          <a:bodyPr/>
          <a:lstStyle/>
          <a:p>
            <a:r>
              <a:rPr lang="en-VN" dirty="0"/>
              <a:t>5.4.2. Giải pháp Peterson</a:t>
            </a:r>
          </a:p>
        </p:txBody>
      </p:sp>
      <p:sp>
        <p:nvSpPr>
          <p:cNvPr id="3" name="Content Placeholder 2">
            <a:extLst>
              <a:ext uri="{FF2B5EF4-FFF2-40B4-BE49-F238E27FC236}">
                <a16:creationId xmlns:a16="http://schemas.microsoft.com/office/drawing/2014/main" id="{E88B9B62-3543-7260-2A42-8E168167DC7E}"/>
              </a:ext>
            </a:extLst>
          </p:cNvPr>
          <p:cNvSpPr>
            <a:spLocks noGrp="1"/>
          </p:cNvSpPr>
          <p:nvPr>
            <p:ph sz="half" idx="1"/>
          </p:nvPr>
        </p:nvSpPr>
        <p:spPr>
          <a:xfrm>
            <a:off x="838200" y="2351313"/>
            <a:ext cx="3738824" cy="3757073"/>
          </a:xfrm>
          <a:prstGeom prst="roundRect">
            <a:avLst>
              <a:gd name="adj" fmla="val 810"/>
            </a:avLst>
          </a:prstGeom>
          <a:ln>
            <a:gradFill>
              <a:gsLst>
                <a:gs pos="0">
                  <a:srgbClr val="00C6FF"/>
                </a:gs>
                <a:gs pos="100000">
                  <a:srgbClr val="0072FF"/>
                </a:gs>
              </a:gsLst>
              <a:lin ang="5400000" scaled="1"/>
            </a:gradFill>
          </a:ln>
        </p:spPr>
        <p:txBody>
          <a:bodyPr>
            <a:noAutofit/>
          </a:bodyPr>
          <a:lstStyle/>
          <a:p>
            <a:pPr>
              <a:buFont typeface="Monotype Sorts" pitchFamily="-84" charset="2"/>
              <a:buNone/>
            </a:pPr>
            <a:r>
              <a:rPr lang="en-US" altLang="en-US" sz="1200" b="1" dirty="0">
                <a:gradFill>
                  <a:gsLst>
                    <a:gs pos="0">
                      <a:srgbClr val="00C6FF"/>
                    </a:gs>
                    <a:gs pos="100000">
                      <a:srgbClr val="0072FF"/>
                    </a:gs>
                  </a:gsLst>
                  <a:lin ang="5400000" scaled="1"/>
                </a:gradFill>
              </a:rPr>
              <a:t>P</a:t>
            </a:r>
            <a:r>
              <a:rPr lang="en-US" altLang="en-US" sz="1200" b="1" baseline="-25000" dirty="0">
                <a:gradFill>
                  <a:gsLst>
                    <a:gs pos="0">
                      <a:srgbClr val="00C6FF"/>
                    </a:gs>
                    <a:gs pos="100000">
                      <a:srgbClr val="0072FF"/>
                    </a:gs>
                  </a:gsLst>
                  <a:lin ang="5400000" scaled="1"/>
                </a:gradFill>
              </a:rPr>
              <a:t>0</a:t>
            </a:r>
          </a:p>
          <a:p>
            <a:pPr>
              <a:buNone/>
            </a:pPr>
            <a:r>
              <a:rPr lang="en-US" altLang="en-US" sz="1200" dirty="0">
                <a:solidFill>
                  <a:srgbClr val="000000"/>
                </a:solidFill>
                <a:latin typeface="Courier New" panose="02070309020205020404" pitchFamily="49" charset="0"/>
              </a:rPr>
              <a:t>{</a:t>
            </a:r>
          </a:p>
          <a:p>
            <a:pPr lvl="1">
              <a:buNone/>
            </a:pPr>
            <a:r>
              <a:rPr lang="en-US" altLang="en-US" sz="1200" dirty="0">
                <a:solidFill>
                  <a:srgbClr val="000000"/>
                </a:solidFill>
                <a:latin typeface="Courier New" panose="02070309020205020404" pitchFamily="49" charset="0"/>
              </a:rPr>
              <a:t>while (true){ </a:t>
            </a:r>
          </a:p>
          <a:p>
            <a:pPr lvl="1">
              <a:buNone/>
            </a:pPr>
            <a:r>
              <a:rPr lang="en-US" altLang="en-US" sz="1200" dirty="0">
                <a:solidFill>
                  <a:srgbClr val="000000"/>
                </a:solidFill>
                <a:latin typeface="Courier New" panose="02070309020205020404" pitchFamily="49" charset="0"/>
              </a:rPr>
              <a:t>	</a:t>
            </a:r>
            <a:r>
              <a:rPr lang="en-US" altLang="en-US" sz="1200" b="1" dirty="0">
                <a:gradFill>
                  <a:gsLst>
                    <a:gs pos="0">
                      <a:srgbClr val="0072FF"/>
                    </a:gs>
                    <a:gs pos="100000">
                      <a:srgbClr val="00C6FF"/>
                    </a:gs>
                  </a:gsLst>
                  <a:lin ang="2700000" scaled="1"/>
                </a:gradFill>
                <a:latin typeface="Courier New" panose="02070309020205020404" pitchFamily="49" charset="0"/>
              </a:rPr>
              <a:t>flag[0] = true; </a:t>
            </a:r>
          </a:p>
          <a:p>
            <a:pPr lvl="1">
              <a:buNone/>
            </a:pPr>
            <a:r>
              <a:rPr lang="en-US" altLang="en-US" sz="1200" b="1" dirty="0">
                <a:gradFill>
                  <a:gsLst>
                    <a:gs pos="0">
                      <a:srgbClr val="0072FF"/>
                    </a:gs>
                    <a:gs pos="100000">
                      <a:srgbClr val="00C6FF"/>
                    </a:gs>
                  </a:gsLst>
                  <a:lin ang="2700000" scaled="1"/>
                </a:gradFill>
                <a:latin typeface="Courier New" panose="02070309020205020404" pitchFamily="49" charset="0"/>
              </a:rPr>
              <a:t>	turn = 1; </a:t>
            </a:r>
          </a:p>
          <a:p>
            <a:pPr lvl="1">
              <a:buNone/>
            </a:pPr>
            <a:r>
              <a:rPr lang="en-US" altLang="en-US" sz="1200" b="1" dirty="0">
                <a:gradFill>
                  <a:gsLst>
                    <a:gs pos="0">
                      <a:srgbClr val="0072FF"/>
                    </a:gs>
                    <a:gs pos="100000">
                      <a:srgbClr val="00C6FF"/>
                    </a:gs>
                  </a:gsLst>
                  <a:lin ang="2700000" scaled="1"/>
                </a:gradFill>
                <a:latin typeface="Courier New" panose="02070309020205020404" pitchFamily="49" charset="0"/>
              </a:rPr>
              <a:t>	while (flag[1] &amp;&amp; turn = = 1);</a:t>
            </a:r>
            <a:endParaRPr lang="en-US" altLang="en-US" sz="1200" dirty="0">
              <a:solidFill>
                <a:srgbClr val="000000"/>
              </a:solidFill>
              <a:latin typeface="Courier New" panose="02070309020205020404" pitchFamily="49" charset="0"/>
            </a:endParaRPr>
          </a:p>
          <a:p>
            <a:pPr lvl="1">
              <a:buNone/>
            </a:pPr>
            <a:r>
              <a:rPr lang="en-US" altLang="en-US" sz="1200" dirty="0">
                <a:solidFill>
                  <a:srgbClr val="000000"/>
                </a:solidFill>
                <a:latin typeface="Courier New" panose="02070309020205020404" pitchFamily="49" charset="0"/>
              </a:rPr>
              <a:t>	/* critical section */</a:t>
            </a:r>
          </a:p>
          <a:p>
            <a:pPr lvl="1">
              <a:buNone/>
            </a:pPr>
            <a:r>
              <a:rPr lang="en-US" altLang="en-US" sz="1200" dirty="0">
                <a:solidFill>
                  <a:srgbClr val="000000"/>
                </a:solidFill>
                <a:latin typeface="Courier New" panose="02070309020205020404" pitchFamily="49" charset="0"/>
              </a:rPr>
              <a:t>	</a:t>
            </a:r>
            <a:r>
              <a:rPr lang="en-US" altLang="en-US" sz="1200" b="1" dirty="0">
                <a:gradFill>
                  <a:gsLst>
                    <a:gs pos="0">
                      <a:srgbClr val="0072FF"/>
                    </a:gs>
                    <a:gs pos="100000">
                      <a:srgbClr val="00C6FF"/>
                    </a:gs>
                  </a:gsLst>
                  <a:lin ang="2700000" scaled="1"/>
                </a:gradFill>
                <a:latin typeface="Courier New" panose="02070309020205020404" pitchFamily="49" charset="0"/>
              </a:rPr>
              <a:t>flag[0] = false;</a:t>
            </a:r>
            <a:r>
              <a:rPr lang="en-US" altLang="en-US" sz="1200" dirty="0">
                <a:solidFill>
                  <a:srgbClr val="000000"/>
                </a:solidFill>
                <a:latin typeface="Courier New" panose="02070309020205020404" pitchFamily="49" charset="0"/>
              </a:rPr>
              <a:t> </a:t>
            </a:r>
          </a:p>
          <a:p>
            <a:pPr lvl="1">
              <a:buNone/>
            </a:pPr>
            <a:r>
              <a:rPr lang="en-US" altLang="en-US" sz="1200" dirty="0">
                <a:solidFill>
                  <a:srgbClr val="000000"/>
                </a:solidFill>
                <a:latin typeface="Courier New" panose="02070309020205020404" pitchFamily="49" charset="0"/>
              </a:rPr>
              <a:t>	/* remainder section */ </a:t>
            </a:r>
          </a:p>
          <a:p>
            <a:pPr lvl="1">
              <a:buNone/>
            </a:pPr>
            <a:r>
              <a:rPr lang="en-US" altLang="en-US" sz="1200" dirty="0">
                <a:solidFill>
                  <a:srgbClr val="000000"/>
                </a:solidFill>
                <a:latin typeface="Courier New" panose="02070309020205020404" pitchFamily="49" charset="0"/>
              </a:rPr>
              <a:t>}</a:t>
            </a:r>
          </a:p>
          <a:p>
            <a:pPr>
              <a:buFont typeface="Monotype Sorts" pitchFamily="-84" charset="2"/>
              <a:buNone/>
            </a:pPr>
            <a:r>
              <a:rPr lang="en-US" altLang="en-US" sz="1200" dirty="0">
                <a:solidFill>
                  <a:srgbClr val="000000"/>
                </a:solidFill>
                <a:latin typeface="Courier New" panose="02070309020205020404" pitchFamily="49" charset="0"/>
              </a:rPr>
              <a:t>}</a:t>
            </a:r>
          </a:p>
        </p:txBody>
      </p:sp>
      <p:sp>
        <p:nvSpPr>
          <p:cNvPr id="7" name="Content Placeholder 6">
            <a:extLst>
              <a:ext uri="{FF2B5EF4-FFF2-40B4-BE49-F238E27FC236}">
                <a16:creationId xmlns:a16="http://schemas.microsoft.com/office/drawing/2014/main" id="{908C5D9C-E051-15A4-6CB9-1712A5E0C36C}"/>
              </a:ext>
            </a:extLst>
          </p:cNvPr>
          <p:cNvSpPr>
            <a:spLocks noGrp="1"/>
          </p:cNvSpPr>
          <p:nvPr>
            <p:ph sz="half" idx="2"/>
          </p:nvPr>
        </p:nvSpPr>
        <p:spPr>
          <a:xfrm>
            <a:off x="4727749" y="2351313"/>
            <a:ext cx="3738824" cy="3757073"/>
          </a:xfrm>
          <a:prstGeom prst="roundRect">
            <a:avLst>
              <a:gd name="adj" fmla="val 676"/>
            </a:avLst>
          </a:prstGeom>
          <a:ln>
            <a:gradFill>
              <a:gsLst>
                <a:gs pos="0">
                  <a:srgbClr val="FFC000"/>
                </a:gs>
                <a:gs pos="100000">
                  <a:srgbClr val="FF0000"/>
                </a:gs>
              </a:gsLst>
              <a:lin ang="5400000" scaled="1"/>
            </a:gradFill>
          </a:ln>
        </p:spPr>
        <p:txBody>
          <a:bodyPr>
            <a:normAutofit/>
          </a:bodyPr>
          <a:lstStyle/>
          <a:p>
            <a:pPr>
              <a:buFont typeface="Monotype Sorts" pitchFamily="-84" charset="2"/>
              <a:buNone/>
            </a:pPr>
            <a:r>
              <a:rPr lang="en-US" altLang="en-US" sz="1200" b="1" dirty="0">
                <a:gradFill>
                  <a:gsLst>
                    <a:gs pos="0">
                      <a:srgbClr val="FFC000"/>
                    </a:gs>
                    <a:gs pos="100000">
                      <a:srgbClr val="FF0000"/>
                    </a:gs>
                  </a:gsLst>
                  <a:lin ang="5400000" scaled="1"/>
                </a:gradFill>
              </a:rPr>
              <a:t>P</a:t>
            </a:r>
            <a:r>
              <a:rPr lang="en-US" altLang="en-US" sz="1200" b="1" baseline="-25000" dirty="0">
                <a:gradFill>
                  <a:gsLst>
                    <a:gs pos="0">
                      <a:srgbClr val="FFC000"/>
                    </a:gs>
                    <a:gs pos="100000">
                      <a:srgbClr val="FF0000"/>
                    </a:gs>
                  </a:gsLst>
                  <a:lin ang="5400000" scaled="1"/>
                </a:gradFill>
              </a:rPr>
              <a:t>1</a:t>
            </a:r>
          </a:p>
          <a:p>
            <a:pPr>
              <a:buNone/>
            </a:pPr>
            <a:r>
              <a:rPr lang="en-US" altLang="en-US" sz="1200" dirty="0">
                <a:solidFill>
                  <a:srgbClr val="000000"/>
                </a:solidFill>
                <a:latin typeface="Courier New" panose="02070309020205020404" pitchFamily="49" charset="0"/>
              </a:rPr>
              <a:t>{</a:t>
            </a:r>
          </a:p>
          <a:p>
            <a:pPr lvl="1">
              <a:buNone/>
            </a:pPr>
            <a:r>
              <a:rPr lang="en-US" altLang="en-US" sz="1200" dirty="0">
                <a:solidFill>
                  <a:srgbClr val="000000"/>
                </a:solidFill>
                <a:latin typeface="Courier New" panose="02070309020205020404" pitchFamily="49" charset="0"/>
              </a:rPr>
              <a:t>while (true){ </a:t>
            </a:r>
          </a:p>
          <a:p>
            <a:pPr lvl="1">
              <a:buNone/>
            </a:pPr>
            <a:r>
              <a:rPr lang="en-US" altLang="en-US" sz="1200" dirty="0">
                <a:solidFill>
                  <a:srgbClr val="000000"/>
                </a:solidFill>
                <a:latin typeface="Courier New" panose="02070309020205020404" pitchFamily="49" charset="0"/>
              </a:rPr>
              <a:t>	</a:t>
            </a:r>
            <a:r>
              <a:rPr lang="en-US" altLang="en-US" sz="1200" b="1" dirty="0">
                <a:gradFill>
                  <a:gsLst>
                    <a:gs pos="0">
                      <a:srgbClr val="FFC000"/>
                    </a:gs>
                    <a:gs pos="100000">
                      <a:srgbClr val="FF0000"/>
                    </a:gs>
                  </a:gsLst>
                  <a:lin ang="2700000" scaled="1"/>
                </a:gradFill>
                <a:latin typeface="Courier New" panose="02070309020205020404" pitchFamily="49" charset="0"/>
              </a:rPr>
              <a:t>flag[1] = true; </a:t>
            </a:r>
          </a:p>
          <a:p>
            <a:pPr lvl="1">
              <a:buNone/>
            </a:pPr>
            <a:r>
              <a:rPr lang="en-US" altLang="en-US" sz="1200" b="1" dirty="0">
                <a:gradFill>
                  <a:gsLst>
                    <a:gs pos="0">
                      <a:srgbClr val="FFC000"/>
                    </a:gs>
                    <a:gs pos="100000">
                      <a:srgbClr val="FF0000"/>
                    </a:gs>
                  </a:gsLst>
                  <a:lin ang="2700000" scaled="1"/>
                </a:gradFill>
                <a:latin typeface="Courier New" panose="02070309020205020404" pitchFamily="49" charset="0"/>
              </a:rPr>
              <a:t>	turn = 0; </a:t>
            </a:r>
          </a:p>
          <a:p>
            <a:pPr lvl="1">
              <a:buNone/>
            </a:pPr>
            <a:r>
              <a:rPr lang="en-US" altLang="en-US" sz="1200" b="1" dirty="0">
                <a:gradFill>
                  <a:gsLst>
                    <a:gs pos="0">
                      <a:srgbClr val="FFC000"/>
                    </a:gs>
                    <a:gs pos="100000">
                      <a:srgbClr val="FF0000"/>
                    </a:gs>
                  </a:gsLst>
                  <a:lin ang="2700000" scaled="1"/>
                </a:gradFill>
                <a:latin typeface="Courier New" panose="02070309020205020404" pitchFamily="49" charset="0"/>
              </a:rPr>
              <a:t>	while (flag[0] &amp;&amp; turn = = 0);</a:t>
            </a:r>
            <a:endParaRPr lang="en-US" altLang="en-US" sz="1200" dirty="0">
              <a:gradFill>
                <a:gsLst>
                  <a:gs pos="0">
                    <a:srgbClr val="FFC000"/>
                  </a:gs>
                  <a:gs pos="100000">
                    <a:srgbClr val="FF0000"/>
                  </a:gs>
                </a:gsLst>
                <a:lin ang="2700000" scaled="1"/>
              </a:gradFill>
              <a:latin typeface="Courier New" panose="02070309020205020404" pitchFamily="49" charset="0"/>
            </a:endParaRPr>
          </a:p>
          <a:p>
            <a:pPr lvl="1">
              <a:buNone/>
            </a:pPr>
            <a:r>
              <a:rPr lang="en-US" altLang="en-US" sz="1200" dirty="0">
                <a:solidFill>
                  <a:srgbClr val="000000"/>
                </a:solidFill>
                <a:latin typeface="Courier New" panose="02070309020205020404" pitchFamily="49" charset="0"/>
              </a:rPr>
              <a:t>	/* critical section */</a:t>
            </a:r>
          </a:p>
          <a:p>
            <a:pPr lvl="1">
              <a:buNone/>
            </a:pPr>
            <a:r>
              <a:rPr lang="en-US" altLang="en-US" sz="1200" dirty="0">
                <a:solidFill>
                  <a:srgbClr val="000000"/>
                </a:solidFill>
                <a:latin typeface="Courier New" panose="02070309020205020404" pitchFamily="49" charset="0"/>
              </a:rPr>
              <a:t>	</a:t>
            </a:r>
            <a:r>
              <a:rPr lang="en-US" altLang="en-US" sz="1200" b="1" dirty="0">
                <a:gradFill>
                  <a:gsLst>
                    <a:gs pos="0">
                      <a:srgbClr val="FFC000"/>
                    </a:gs>
                    <a:gs pos="100000">
                      <a:srgbClr val="FF0000"/>
                    </a:gs>
                  </a:gsLst>
                  <a:lin ang="2700000" scaled="1"/>
                </a:gradFill>
                <a:latin typeface="Courier New" panose="02070309020205020404" pitchFamily="49" charset="0"/>
              </a:rPr>
              <a:t>flag[1] = false;</a:t>
            </a:r>
            <a:r>
              <a:rPr lang="en-US" altLang="en-US" sz="1200" dirty="0">
                <a:gradFill>
                  <a:gsLst>
                    <a:gs pos="0">
                      <a:srgbClr val="FFC000"/>
                    </a:gs>
                    <a:gs pos="100000">
                      <a:srgbClr val="FF0000"/>
                    </a:gs>
                  </a:gsLst>
                  <a:lin ang="2700000" scaled="1"/>
                </a:gradFill>
                <a:latin typeface="Courier New" panose="02070309020205020404" pitchFamily="49" charset="0"/>
              </a:rPr>
              <a:t> </a:t>
            </a:r>
          </a:p>
          <a:p>
            <a:pPr lvl="1">
              <a:buNone/>
            </a:pPr>
            <a:r>
              <a:rPr lang="en-US" altLang="en-US" sz="1200" dirty="0">
                <a:solidFill>
                  <a:srgbClr val="000000"/>
                </a:solidFill>
                <a:latin typeface="Courier New" panose="02070309020205020404" pitchFamily="49" charset="0"/>
              </a:rPr>
              <a:t>	/* remainder section */ </a:t>
            </a:r>
          </a:p>
          <a:p>
            <a:pPr lvl="1">
              <a:buNone/>
            </a:pPr>
            <a:r>
              <a:rPr lang="en-US" altLang="en-US" sz="1200" dirty="0">
                <a:solidFill>
                  <a:srgbClr val="000000"/>
                </a:solidFill>
                <a:latin typeface="Courier New" panose="02070309020205020404" pitchFamily="49" charset="0"/>
              </a:rPr>
              <a:t>}</a:t>
            </a:r>
          </a:p>
          <a:p>
            <a:pPr>
              <a:buFont typeface="Monotype Sorts" pitchFamily="-84" charset="2"/>
              <a:buNone/>
            </a:pPr>
            <a:r>
              <a:rPr lang="en-US" altLang="en-US" sz="1200" dirty="0">
                <a:solidFill>
                  <a:srgbClr val="000000"/>
                </a:solidFill>
                <a:latin typeface="Courier New" panose="02070309020205020404" pitchFamily="49" charset="0"/>
              </a:rPr>
              <a:t>}</a:t>
            </a:r>
          </a:p>
        </p:txBody>
      </p:sp>
      <p:sp>
        <p:nvSpPr>
          <p:cNvPr id="4" name="Footer Placeholder 3">
            <a:extLst>
              <a:ext uri="{FF2B5EF4-FFF2-40B4-BE49-F238E27FC236}">
                <a16:creationId xmlns:a16="http://schemas.microsoft.com/office/drawing/2014/main" id="{D9E70769-8817-0602-2C8C-74EFEEA5CFE2}"/>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55F97843-7108-E8AF-4B59-2E25FC268AE4}"/>
              </a:ext>
            </a:extLst>
          </p:cNvPr>
          <p:cNvSpPr>
            <a:spLocks noGrp="1"/>
          </p:cNvSpPr>
          <p:nvPr>
            <p:ph type="sldNum" sz="quarter" idx="4294967295"/>
          </p:nvPr>
        </p:nvSpPr>
        <p:spPr>
          <a:xfrm>
            <a:off x="11899446" y="6563420"/>
            <a:ext cx="291600" cy="291600"/>
          </a:xfrm>
        </p:spPr>
        <p:txBody>
          <a:bodyPr/>
          <a:lstStyle/>
          <a:p>
            <a:fld id="{D8B0B3AC-44A8-D142-AAF6-9A453466E1A4}" type="slidenum">
              <a:rPr lang="en-VN" smtClean="0"/>
              <a:pPr/>
              <a:t>39</a:t>
            </a:fld>
            <a:endParaRPr lang="en-VN" dirty="0"/>
          </a:p>
        </p:txBody>
      </p:sp>
      <p:sp>
        <p:nvSpPr>
          <p:cNvPr id="8" name="TextBox 7">
            <a:extLst>
              <a:ext uri="{FF2B5EF4-FFF2-40B4-BE49-F238E27FC236}">
                <a16:creationId xmlns:a16="http://schemas.microsoft.com/office/drawing/2014/main" id="{5167713C-5CCC-B349-AE3B-739EA8A1A5DC}"/>
              </a:ext>
            </a:extLst>
          </p:cNvPr>
          <p:cNvSpPr txBox="1"/>
          <p:nvPr/>
        </p:nvSpPr>
        <p:spPr>
          <a:xfrm>
            <a:off x="838200" y="1519269"/>
            <a:ext cx="6732420" cy="594330"/>
          </a:xfrm>
          <a:prstGeom prst="rect">
            <a:avLst/>
          </a:prstGeom>
          <a:noFill/>
        </p:spPr>
        <p:txBody>
          <a:bodyPr wrap="none" rtlCol="0">
            <a:spAutoFit/>
          </a:bodyPr>
          <a:lstStyle/>
          <a:p>
            <a:pPr algn="l">
              <a:lnSpc>
                <a:spcPct val="130000"/>
              </a:lnSpc>
              <a:spcBef>
                <a:spcPts val="300"/>
              </a:spcBef>
              <a:spcAft>
                <a:spcPts val="300"/>
              </a:spcAft>
            </a:pPr>
            <a:r>
              <a:rPr lang="en-VN" sz="2800" b="1" dirty="0">
                <a:latin typeface="Arial" panose="020B0604020202020204" pitchFamily="34" charset="0"/>
                <a:cs typeface="Arial" panose="020B0604020202020204" pitchFamily="34" charset="0"/>
              </a:rPr>
              <a:t>Kiểm tra Bounded Waiting </a:t>
            </a:r>
            <a:r>
              <a:rPr lang="en-VN" sz="2800" b="1" dirty="0">
                <a:latin typeface="Arial" panose="020B0604020202020204" pitchFamily="34" charset="0"/>
                <a:cs typeface="Arial" panose="020B0604020202020204" pitchFamily="34" charset="0"/>
                <a:sym typeface="Wingdings" pitchFamily="2" charset="2"/>
              </a:rPr>
              <a:t> Đảm bảo</a:t>
            </a:r>
            <a:endParaRPr lang="en-VN" sz="2800" b="1" dirty="0">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C605CA57-201B-D723-3FEC-C754FCF2D2A9}"/>
              </a:ext>
            </a:extLst>
          </p:cNvPr>
          <p:cNvSpPr txBox="1"/>
          <p:nvPr/>
        </p:nvSpPr>
        <p:spPr>
          <a:xfrm>
            <a:off x="8656982" y="2351313"/>
            <a:ext cx="3385967" cy="1260410"/>
          </a:xfrm>
          <a:prstGeom prst="rect">
            <a:avLst/>
          </a:prstGeom>
          <a:noFill/>
        </p:spPr>
        <p:txBody>
          <a:bodyPr wrap="square" rtlCol="0">
            <a:spAutoFit/>
          </a:bodyPr>
          <a:lstStyle/>
          <a:p>
            <a:pPr marL="285750" indent="-285750" algn="l">
              <a:lnSpc>
                <a:spcPct val="130000"/>
              </a:lnSpc>
              <a:spcBef>
                <a:spcPts val="300"/>
              </a:spcBef>
              <a:spcAft>
                <a:spcPts val="300"/>
              </a:spcAft>
              <a:buFont typeface="Wingdings" pitchFamily="2" charset="2"/>
              <a:buChar char="Ø"/>
            </a:pPr>
            <a:r>
              <a:rPr lang="en-VN" sz="1400" b="1" dirty="0">
                <a:gradFill>
                  <a:gsLst>
                    <a:gs pos="0">
                      <a:srgbClr val="00C6FF"/>
                    </a:gs>
                    <a:gs pos="100000">
                      <a:srgbClr val="0072FF"/>
                    </a:gs>
                  </a:gsLst>
                  <a:lin ang="5400000" scaled="1"/>
                </a:gradFill>
                <a:latin typeface="Arial" panose="020B0604020202020204" pitchFamily="34" charset="0"/>
                <a:cs typeface="Arial" panose="020B0604020202020204" pitchFamily="34" charset="0"/>
              </a:rPr>
              <a:t>P1 phải chờ tối đa là 1 lần P0 vào vùng tranh chấp</a:t>
            </a:r>
          </a:p>
          <a:p>
            <a:pPr marL="285750" indent="-285750" algn="l">
              <a:lnSpc>
                <a:spcPct val="130000"/>
              </a:lnSpc>
              <a:spcBef>
                <a:spcPts val="300"/>
              </a:spcBef>
              <a:spcAft>
                <a:spcPts val="300"/>
              </a:spcAft>
              <a:buFont typeface="Wingdings" pitchFamily="2" charset="2"/>
              <a:buChar char="Ø"/>
            </a:pPr>
            <a:r>
              <a:rPr lang="en-VN" sz="1400" i="1" dirty="0">
                <a:solidFill>
                  <a:schemeClr val="tx1">
                    <a:lumMod val="75000"/>
                    <a:lumOff val="25000"/>
                  </a:schemeClr>
                </a:solidFill>
                <a:latin typeface="Arial" panose="020B0604020202020204" pitchFamily="34" charset="0"/>
                <a:cs typeface="Arial" panose="020B0604020202020204" pitchFamily="34" charset="0"/>
              </a:rPr>
              <a:t>CS thường rất nhỏ nên thời gian chờ đợi sẽ rất ngắn</a:t>
            </a:r>
          </a:p>
        </p:txBody>
      </p:sp>
    </p:spTree>
    <p:extLst>
      <p:ext uri="{BB962C8B-B14F-4D97-AF65-F5344CB8AC3E}">
        <p14:creationId xmlns:p14="http://schemas.microsoft.com/office/powerpoint/2010/main" val="236713066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F2138E7-0BF8-4FBE-AB49-4184E532FD1F}"/>
              </a:ext>
            </a:extLst>
          </p:cNvPr>
          <p:cNvSpPr>
            <a:spLocks noGrp="1"/>
          </p:cNvSpPr>
          <p:nvPr>
            <p:ph type="sldNum" sz="quarter" idx="12"/>
          </p:nvPr>
        </p:nvSpPr>
        <p:spPr/>
        <p:txBody>
          <a:bodyPr/>
          <a:lstStyle/>
          <a:p>
            <a:fld id="{D8B0B3AC-44A8-D142-AAF6-9A453466E1A4}" type="slidenum">
              <a:rPr lang="en-VN" smtClean="0"/>
              <a:pPr/>
              <a:t>4</a:t>
            </a:fld>
            <a:endParaRPr lang="en-VN" dirty="0"/>
          </a:p>
        </p:txBody>
      </p:sp>
      <p:sp>
        <p:nvSpPr>
          <p:cNvPr id="7" name="Text Placeholder 6">
            <a:extLst>
              <a:ext uri="{FF2B5EF4-FFF2-40B4-BE49-F238E27FC236}">
                <a16:creationId xmlns:a16="http://schemas.microsoft.com/office/drawing/2014/main" id="{0602C380-9011-23F7-8E4B-E195C0DFFBC9}"/>
              </a:ext>
            </a:extLst>
          </p:cNvPr>
          <p:cNvSpPr>
            <a:spLocks noGrp="1"/>
          </p:cNvSpPr>
          <p:nvPr>
            <p:ph type="body" sz="quarter" idx="13"/>
          </p:nvPr>
        </p:nvSpPr>
        <p:spPr/>
        <p:txBody>
          <a:bodyPr/>
          <a:lstStyle/>
          <a:p>
            <a:r>
              <a:rPr lang="en-VN" dirty="0"/>
              <a:t>RACE CONDITION</a:t>
            </a:r>
          </a:p>
        </p:txBody>
      </p:sp>
      <p:sp>
        <p:nvSpPr>
          <p:cNvPr id="8" name="Text Placeholder 7">
            <a:extLst>
              <a:ext uri="{FF2B5EF4-FFF2-40B4-BE49-F238E27FC236}">
                <a16:creationId xmlns:a16="http://schemas.microsoft.com/office/drawing/2014/main" id="{883EE24F-70E8-C3FA-399B-07DCA2C415CE}"/>
              </a:ext>
            </a:extLst>
          </p:cNvPr>
          <p:cNvSpPr>
            <a:spLocks noGrp="1"/>
          </p:cNvSpPr>
          <p:nvPr>
            <p:ph type="body" sz="quarter" idx="14"/>
          </p:nvPr>
        </p:nvSpPr>
        <p:spPr/>
        <p:txBody>
          <a:bodyPr/>
          <a:lstStyle/>
          <a:p>
            <a:r>
              <a:rPr lang="en-VN" dirty="0"/>
              <a:t>5.1.1 Bài toán Producer vs. Consumer</a:t>
            </a:r>
          </a:p>
        </p:txBody>
      </p:sp>
      <p:sp>
        <p:nvSpPr>
          <p:cNvPr id="9" name="Text Placeholder 8">
            <a:extLst>
              <a:ext uri="{FF2B5EF4-FFF2-40B4-BE49-F238E27FC236}">
                <a16:creationId xmlns:a16="http://schemas.microsoft.com/office/drawing/2014/main" id="{7F04BBE0-C7C7-D804-DD85-D99BEB36007C}"/>
              </a:ext>
            </a:extLst>
          </p:cNvPr>
          <p:cNvSpPr>
            <a:spLocks noGrp="1"/>
          </p:cNvSpPr>
          <p:nvPr>
            <p:ph type="body" sz="quarter" idx="15"/>
          </p:nvPr>
        </p:nvSpPr>
        <p:spPr>
          <a:xfrm>
            <a:off x="1470930" y="4137397"/>
            <a:ext cx="7147030" cy="1483474"/>
          </a:xfrm>
        </p:spPr>
        <p:txBody>
          <a:bodyPr>
            <a:normAutofit/>
          </a:bodyPr>
          <a:lstStyle/>
          <a:p>
            <a:r>
              <a:rPr lang="en-VN" dirty="0"/>
              <a:t>Bài toán Producer vs. Consumer mô tả về 02 tiến trình bao gồm: “Sản xuất” và “Bán hàng”. Nếu gọi biến </a:t>
            </a:r>
            <a:r>
              <a:rPr lang="en-VN" dirty="0">
                <a:latin typeface="Courier New" panose="02070309020205020404" pitchFamily="49" charset="0"/>
                <a:cs typeface="Courier New" panose="02070309020205020404" pitchFamily="49" charset="0"/>
              </a:rPr>
              <a:t>count</a:t>
            </a:r>
            <a:r>
              <a:rPr lang="en-VN" dirty="0"/>
              <a:t> mô tả số lượng hàng hóa, thì tiến trình “Sản xuất” sẽ làm tăng giá trị của </a:t>
            </a:r>
            <a:r>
              <a:rPr lang="en-VN" dirty="0">
                <a:latin typeface="Courier New" panose="02070309020205020404" pitchFamily="49" charset="0"/>
                <a:cs typeface="Courier New" panose="02070309020205020404" pitchFamily="49" charset="0"/>
              </a:rPr>
              <a:t>count</a:t>
            </a:r>
            <a:r>
              <a:rPr lang="en-VN" dirty="0"/>
              <a:t>; ngược lại, tiến trình “Bán hàng” sẽ làm giảm giá trị này. Khi ”Sản xuất” và “B</a:t>
            </a:r>
            <a:r>
              <a:rPr lang="en-US" dirty="0" err="1"/>
              <a:t>án</a:t>
            </a:r>
            <a:r>
              <a:rPr lang="en-US" dirty="0"/>
              <a:t> hang” </a:t>
            </a:r>
            <a:r>
              <a:rPr lang="en-US" dirty="0" err="1"/>
              <a:t>diễn</a:t>
            </a:r>
            <a:r>
              <a:rPr lang="en-US" dirty="0"/>
              <a:t> </a:t>
            </a:r>
            <a:r>
              <a:rPr lang="en-US" dirty="0" err="1"/>
              <a:t>ra</a:t>
            </a:r>
            <a:r>
              <a:rPr lang="en-US" dirty="0"/>
              <a:t> </a:t>
            </a:r>
            <a:r>
              <a:rPr lang="en-US" dirty="0" err="1"/>
              <a:t>đồng</a:t>
            </a:r>
            <a:r>
              <a:rPr lang="en-US" dirty="0"/>
              <a:t> </a:t>
            </a:r>
            <a:r>
              <a:rPr lang="en-US" dirty="0" err="1"/>
              <a:t>thời</a:t>
            </a:r>
            <a:r>
              <a:rPr lang="en-US" dirty="0"/>
              <a:t>, </a:t>
            </a:r>
            <a:r>
              <a:rPr lang="en-US" dirty="0" err="1"/>
              <a:t>biến</a:t>
            </a:r>
            <a:r>
              <a:rPr lang="en-US" dirty="0"/>
              <a:t> </a:t>
            </a:r>
            <a:r>
              <a:rPr lang="en-US" dirty="0">
                <a:latin typeface="Courier New" panose="02070309020205020404" pitchFamily="49" charset="0"/>
                <a:cs typeface="Courier New" panose="02070309020205020404" pitchFamily="49" charset="0"/>
              </a:rPr>
              <a:t>count</a:t>
            </a:r>
            <a:r>
              <a:rPr lang="en-US" dirty="0"/>
              <a:t> </a:t>
            </a:r>
            <a:r>
              <a:rPr lang="en-US" dirty="0" err="1"/>
              <a:t>sẽ</a:t>
            </a:r>
            <a:r>
              <a:rPr lang="en-US" dirty="0"/>
              <a:t> </a:t>
            </a:r>
            <a:r>
              <a:rPr lang="en-US" dirty="0" err="1"/>
              <a:t>chịu</a:t>
            </a:r>
            <a:r>
              <a:rPr lang="en-US" dirty="0"/>
              <a:t> </a:t>
            </a:r>
            <a:r>
              <a:rPr lang="en-US" dirty="0" err="1"/>
              <a:t>tác</a:t>
            </a:r>
            <a:r>
              <a:rPr lang="en-US" dirty="0"/>
              <a:t> </a:t>
            </a:r>
            <a:r>
              <a:rPr lang="en-US" dirty="0" err="1"/>
              <a:t>động</a:t>
            </a:r>
            <a:r>
              <a:rPr lang="en-US" dirty="0"/>
              <a:t> </a:t>
            </a:r>
            <a:r>
              <a:rPr lang="en-US" dirty="0" err="1"/>
              <a:t>của</a:t>
            </a:r>
            <a:r>
              <a:rPr lang="en-US" dirty="0"/>
              <a:t> </a:t>
            </a:r>
            <a:r>
              <a:rPr lang="en-US" dirty="0" err="1"/>
              <a:t>việc</a:t>
            </a:r>
            <a:r>
              <a:rPr lang="en-US" dirty="0"/>
              <a:t> </a:t>
            </a:r>
            <a:r>
              <a:rPr lang="en-US" dirty="0" err="1"/>
              <a:t>tăng</a:t>
            </a:r>
            <a:r>
              <a:rPr lang="en-US" dirty="0"/>
              <a:t> </a:t>
            </a:r>
            <a:r>
              <a:rPr lang="en-US" dirty="0" err="1"/>
              <a:t>và</a:t>
            </a:r>
            <a:r>
              <a:rPr lang="en-US" dirty="0"/>
              <a:t> </a:t>
            </a:r>
            <a:r>
              <a:rPr lang="en-US" dirty="0" err="1"/>
              <a:t>giảm</a:t>
            </a:r>
            <a:r>
              <a:rPr lang="en-US" dirty="0"/>
              <a:t> </a:t>
            </a:r>
            <a:r>
              <a:rPr lang="en-US" dirty="0" err="1"/>
              <a:t>cùng</a:t>
            </a:r>
            <a:r>
              <a:rPr lang="en-US" dirty="0"/>
              <a:t> </a:t>
            </a:r>
            <a:r>
              <a:rPr lang="en-US" dirty="0" err="1"/>
              <a:t>lúc</a:t>
            </a:r>
            <a:r>
              <a:rPr lang="en-US" dirty="0"/>
              <a:t>. Khi </a:t>
            </a:r>
            <a:r>
              <a:rPr lang="en-US" dirty="0" err="1"/>
              <a:t>đó</a:t>
            </a:r>
            <a:r>
              <a:rPr lang="en-US" dirty="0"/>
              <a:t>, </a:t>
            </a:r>
            <a:r>
              <a:rPr lang="en-US" dirty="0" err="1"/>
              <a:t>liệu</a:t>
            </a:r>
            <a:r>
              <a:rPr lang="en-US" dirty="0"/>
              <a:t> </a:t>
            </a:r>
            <a:r>
              <a:rPr lang="en-US" dirty="0" err="1"/>
              <a:t>rằng</a:t>
            </a:r>
            <a:r>
              <a:rPr lang="en-US" dirty="0"/>
              <a:t> </a:t>
            </a:r>
            <a:r>
              <a:rPr lang="en-US" dirty="0" err="1"/>
              <a:t>giá</a:t>
            </a:r>
            <a:r>
              <a:rPr lang="en-US" dirty="0"/>
              <a:t> </a:t>
            </a:r>
            <a:r>
              <a:rPr lang="en-US" dirty="0" err="1"/>
              <a:t>trị</a:t>
            </a:r>
            <a:r>
              <a:rPr lang="en-US" dirty="0"/>
              <a:t> </a:t>
            </a:r>
            <a:r>
              <a:rPr lang="en-US" dirty="0" err="1"/>
              <a:t>của</a:t>
            </a:r>
            <a:r>
              <a:rPr lang="en-US" dirty="0"/>
              <a:t> </a:t>
            </a:r>
            <a:r>
              <a:rPr lang="en-US" dirty="0">
                <a:latin typeface="Courier New" panose="02070309020205020404" pitchFamily="49" charset="0"/>
                <a:cs typeface="Courier New" panose="02070309020205020404" pitchFamily="49" charset="0"/>
              </a:rPr>
              <a:t>count</a:t>
            </a:r>
            <a:r>
              <a:rPr lang="en-US" dirty="0"/>
              <a:t> </a:t>
            </a:r>
            <a:r>
              <a:rPr lang="en-US" dirty="0" err="1"/>
              <a:t>có</a:t>
            </a:r>
            <a:r>
              <a:rPr lang="en-US" dirty="0"/>
              <a:t> </a:t>
            </a:r>
            <a:r>
              <a:rPr lang="en-US" dirty="0" err="1"/>
              <a:t>còn</a:t>
            </a:r>
            <a:r>
              <a:rPr lang="en-US" dirty="0"/>
              <a:t> </a:t>
            </a:r>
            <a:r>
              <a:rPr lang="en-US" dirty="0" err="1"/>
              <a:t>đúng</a:t>
            </a:r>
            <a:r>
              <a:rPr lang="en-US" dirty="0"/>
              <a:t> </a:t>
            </a:r>
            <a:r>
              <a:rPr lang="en-US" dirty="0" err="1"/>
              <a:t>với</a:t>
            </a:r>
            <a:r>
              <a:rPr lang="en-US" dirty="0"/>
              <a:t> </a:t>
            </a:r>
            <a:r>
              <a:rPr lang="en-US" dirty="0" err="1"/>
              <a:t>thực</a:t>
            </a:r>
            <a:r>
              <a:rPr lang="en-US" dirty="0"/>
              <a:t> </a:t>
            </a:r>
            <a:r>
              <a:rPr lang="en-US" dirty="0" err="1"/>
              <a:t>tế</a:t>
            </a:r>
            <a:r>
              <a:rPr lang="en-US" dirty="0"/>
              <a:t>?</a:t>
            </a:r>
            <a:endParaRPr lang="en-VN" dirty="0"/>
          </a:p>
        </p:txBody>
      </p:sp>
      <p:sp>
        <p:nvSpPr>
          <p:cNvPr id="10" name="Text Placeholder 9">
            <a:extLst>
              <a:ext uri="{FF2B5EF4-FFF2-40B4-BE49-F238E27FC236}">
                <a16:creationId xmlns:a16="http://schemas.microsoft.com/office/drawing/2014/main" id="{3C2CDC7B-AFE9-6C1F-2CD6-AA61695C23FD}"/>
              </a:ext>
            </a:extLst>
          </p:cNvPr>
          <p:cNvSpPr>
            <a:spLocks noGrp="1"/>
          </p:cNvSpPr>
          <p:nvPr>
            <p:ph type="body" sz="quarter" idx="16"/>
          </p:nvPr>
        </p:nvSpPr>
        <p:spPr/>
        <p:txBody>
          <a:bodyPr>
            <a:normAutofit lnSpcReduction="10000"/>
          </a:bodyPr>
          <a:lstStyle/>
          <a:p>
            <a:r>
              <a:rPr lang="en-VN" dirty="0"/>
              <a:t>01.</a:t>
            </a:r>
          </a:p>
        </p:txBody>
      </p:sp>
      <p:sp>
        <p:nvSpPr>
          <p:cNvPr id="3" name="Footer Placeholder 2">
            <a:extLst>
              <a:ext uri="{FF2B5EF4-FFF2-40B4-BE49-F238E27FC236}">
                <a16:creationId xmlns:a16="http://schemas.microsoft.com/office/drawing/2014/main" id="{713611AB-0969-B201-BE9C-1296DC1D1004}"/>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170456843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B7F0B48-DBB1-B683-F611-3ECDB5A9CC08}"/>
              </a:ext>
            </a:extLst>
          </p:cNvPr>
          <p:cNvSpPr>
            <a:spLocks noGrp="1"/>
          </p:cNvSpPr>
          <p:nvPr>
            <p:ph type="sldNum" sz="quarter" idx="12"/>
          </p:nvPr>
        </p:nvSpPr>
        <p:spPr/>
        <p:txBody>
          <a:bodyPr/>
          <a:lstStyle/>
          <a:p>
            <a:fld id="{D8B0B3AC-44A8-D142-AAF6-9A453466E1A4}" type="slidenum">
              <a:rPr lang="en-VN" smtClean="0"/>
              <a:pPr/>
              <a:t>40</a:t>
            </a:fld>
            <a:endParaRPr lang="en-VN" dirty="0"/>
          </a:p>
        </p:txBody>
      </p:sp>
      <p:sp>
        <p:nvSpPr>
          <p:cNvPr id="3" name="Text Placeholder 2">
            <a:extLst>
              <a:ext uri="{FF2B5EF4-FFF2-40B4-BE49-F238E27FC236}">
                <a16:creationId xmlns:a16="http://schemas.microsoft.com/office/drawing/2014/main" id="{3367EC22-D9D1-6A06-1F83-366F706A3F13}"/>
              </a:ext>
            </a:extLst>
          </p:cNvPr>
          <p:cNvSpPr>
            <a:spLocks noGrp="1"/>
          </p:cNvSpPr>
          <p:nvPr>
            <p:ph type="body" sz="quarter" idx="13"/>
          </p:nvPr>
        </p:nvSpPr>
        <p:spPr>
          <a:xfrm>
            <a:off x="1470929" y="1487155"/>
            <a:ext cx="9210469" cy="1492527"/>
          </a:xfrm>
        </p:spPr>
        <p:txBody>
          <a:bodyPr>
            <a:normAutofit/>
          </a:bodyPr>
          <a:lstStyle/>
          <a:p>
            <a:r>
              <a:rPr lang="en-VN" sz="4100" dirty="0"/>
              <a:t>CÁC GIẢI PHÁP DỰA TRÊN NGẮT</a:t>
            </a:r>
            <a:br>
              <a:rPr lang="en-VN" sz="4100" dirty="0"/>
            </a:br>
            <a:r>
              <a:rPr lang="en-VN" sz="4100" dirty="0"/>
              <a:t>(GIẢI PHÁP PHẦN MỀM)</a:t>
            </a:r>
          </a:p>
        </p:txBody>
      </p:sp>
      <p:sp>
        <p:nvSpPr>
          <p:cNvPr id="4" name="Text Placeholder 3">
            <a:extLst>
              <a:ext uri="{FF2B5EF4-FFF2-40B4-BE49-F238E27FC236}">
                <a16:creationId xmlns:a16="http://schemas.microsoft.com/office/drawing/2014/main" id="{52CEEB09-F1EE-4F59-3F02-6A7DE654C69F}"/>
              </a:ext>
            </a:extLst>
          </p:cNvPr>
          <p:cNvSpPr>
            <a:spLocks noGrp="1"/>
          </p:cNvSpPr>
          <p:nvPr>
            <p:ph type="body" sz="quarter" idx="14"/>
          </p:nvPr>
        </p:nvSpPr>
        <p:spPr/>
        <p:txBody>
          <a:bodyPr/>
          <a:lstStyle/>
          <a:p>
            <a:r>
              <a:rPr lang="en-VN" dirty="0"/>
              <a:t>5.4.3. Giải pháp Peterson và kiến trúc hiện đại</a:t>
            </a:r>
          </a:p>
        </p:txBody>
      </p:sp>
      <p:sp>
        <p:nvSpPr>
          <p:cNvPr id="5" name="Text Placeholder 4">
            <a:extLst>
              <a:ext uri="{FF2B5EF4-FFF2-40B4-BE49-F238E27FC236}">
                <a16:creationId xmlns:a16="http://schemas.microsoft.com/office/drawing/2014/main" id="{26CD0DE5-F2BE-8100-F8E5-8E4FE17E482C}"/>
              </a:ext>
            </a:extLst>
          </p:cNvPr>
          <p:cNvSpPr>
            <a:spLocks noGrp="1"/>
          </p:cNvSpPr>
          <p:nvPr>
            <p:ph type="body" sz="quarter" idx="15"/>
          </p:nvPr>
        </p:nvSpPr>
        <p:spPr>
          <a:xfrm>
            <a:off x="1470930" y="4137397"/>
            <a:ext cx="7147030" cy="1233448"/>
          </a:xfrm>
        </p:spPr>
        <p:txBody>
          <a:bodyPr>
            <a:normAutofit/>
          </a:bodyPr>
          <a:lstStyle/>
          <a:p>
            <a:pPr algn="just"/>
            <a:r>
              <a:rPr lang="en-VN" dirty="0"/>
              <a:t>Mặc dù giải pháp Peterson đã được chứng minh là hiệu quả ở trên, tuy nhiên trên các kiến trúc hiện đại thì việc này chưa được đảm bảo. Trên các hệ thống hiện đại, để cải thiện hiệu suất của hệ thống thì bộ vi xử lý và/hoặc trình biên dịch có thể sắp xếp lại các thao tác độc lập với nhau. Hãy cùng quan sát xem liệu việc này sẽ tác động như thế nào đến giải pháp Peterson trong phần này.</a:t>
            </a:r>
          </a:p>
        </p:txBody>
      </p:sp>
      <p:sp>
        <p:nvSpPr>
          <p:cNvPr id="6" name="Text Placeholder 5">
            <a:extLst>
              <a:ext uri="{FF2B5EF4-FFF2-40B4-BE49-F238E27FC236}">
                <a16:creationId xmlns:a16="http://schemas.microsoft.com/office/drawing/2014/main" id="{E18864EC-BE54-71C2-B7EB-7710E4E7409D}"/>
              </a:ext>
            </a:extLst>
          </p:cNvPr>
          <p:cNvSpPr>
            <a:spLocks noGrp="1"/>
          </p:cNvSpPr>
          <p:nvPr>
            <p:ph type="body" sz="quarter" idx="16"/>
          </p:nvPr>
        </p:nvSpPr>
        <p:spPr/>
        <p:txBody>
          <a:bodyPr>
            <a:normAutofit lnSpcReduction="10000"/>
          </a:bodyPr>
          <a:lstStyle/>
          <a:p>
            <a:r>
              <a:rPr lang="en-VN" dirty="0"/>
              <a:t>04.</a:t>
            </a:r>
          </a:p>
        </p:txBody>
      </p:sp>
      <p:sp>
        <p:nvSpPr>
          <p:cNvPr id="8" name="Footer Placeholder 7">
            <a:extLst>
              <a:ext uri="{FF2B5EF4-FFF2-40B4-BE49-F238E27FC236}">
                <a16:creationId xmlns:a16="http://schemas.microsoft.com/office/drawing/2014/main" id="{24995CF1-7A88-C05F-36CA-97BE96F34165}"/>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289841796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DB4CC-67E6-55CC-731C-799FD2227A21}"/>
              </a:ext>
            </a:extLst>
          </p:cNvPr>
          <p:cNvSpPr>
            <a:spLocks noGrp="1"/>
          </p:cNvSpPr>
          <p:nvPr>
            <p:ph type="title"/>
          </p:nvPr>
        </p:nvSpPr>
        <p:spPr/>
        <p:txBody>
          <a:bodyPr>
            <a:noAutofit/>
          </a:bodyPr>
          <a:lstStyle/>
          <a:p>
            <a:r>
              <a:rPr lang="en-VN" sz="4000" dirty="0"/>
              <a:t>5.4.3. Giải pháp Peterson và kiến trúc hiện đại</a:t>
            </a:r>
          </a:p>
        </p:txBody>
      </p:sp>
      <p:sp>
        <p:nvSpPr>
          <p:cNvPr id="3" name="Content Placeholder 2">
            <a:extLst>
              <a:ext uri="{FF2B5EF4-FFF2-40B4-BE49-F238E27FC236}">
                <a16:creationId xmlns:a16="http://schemas.microsoft.com/office/drawing/2014/main" id="{414A0CB4-0DA0-C127-302B-482DE9C21A76}"/>
              </a:ext>
            </a:extLst>
          </p:cNvPr>
          <p:cNvSpPr>
            <a:spLocks noGrp="1"/>
          </p:cNvSpPr>
          <p:nvPr>
            <p:ph idx="1"/>
          </p:nvPr>
        </p:nvSpPr>
        <p:spPr/>
        <p:txBody>
          <a:bodyPr>
            <a:normAutofit fontScale="92500"/>
          </a:bodyPr>
          <a:lstStyle/>
          <a:p>
            <a:r>
              <a:rPr lang="en-VN" dirty="0"/>
              <a:t>Để cải thiện hiệu suất, vi xử lý và/hoặc trình biên dịch sẽ sắp xếp lại các thao tác mà độc lập với nhau.</a:t>
            </a:r>
          </a:p>
          <a:p>
            <a:r>
              <a:rPr lang="en-VN" dirty="0"/>
              <a:t>Việc hiểu vì sao giải pháp Peterson không hoạt động trên kiến trúc hiện đại sẽ giúp hiểu rõ hơn về race condition.</a:t>
            </a:r>
          </a:p>
          <a:p>
            <a:r>
              <a:rPr lang="en-VN" dirty="0"/>
              <a:t>Với các tiến trình đơn tiểu trình thì việc thực hiện các lệnh sẽ không có gì thay đổi</a:t>
            </a:r>
            <a:r>
              <a:rPr lang="en-US" dirty="0"/>
              <a:t>.</a:t>
            </a:r>
            <a:endParaRPr lang="en-VN" dirty="0"/>
          </a:p>
          <a:p>
            <a:r>
              <a:rPr lang="en-VN" dirty="0"/>
              <a:t>Với các tiến trình đa tiểu trình, việc sắp xếp lại các thao tác có thể dẫn đến kết quả không nhất quán hoặc không dự đoán được.</a:t>
            </a:r>
          </a:p>
        </p:txBody>
      </p:sp>
      <p:sp>
        <p:nvSpPr>
          <p:cNvPr id="4" name="Footer Placeholder 3">
            <a:extLst>
              <a:ext uri="{FF2B5EF4-FFF2-40B4-BE49-F238E27FC236}">
                <a16:creationId xmlns:a16="http://schemas.microsoft.com/office/drawing/2014/main" id="{F55BF73D-A768-274F-64CE-02DC733D5717}"/>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5873B3B4-4265-B3BE-F478-B9220F4B2230}"/>
              </a:ext>
            </a:extLst>
          </p:cNvPr>
          <p:cNvSpPr>
            <a:spLocks noGrp="1"/>
          </p:cNvSpPr>
          <p:nvPr>
            <p:ph type="sldNum" sz="quarter" idx="12"/>
          </p:nvPr>
        </p:nvSpPr>
        <p:spPr/>
        <p:txBody>
          <a:bodyPr/>
          <a:lstStyle/>
          <a:p>
            <a:fld id="{D8B0B3AC-44A8-D142-AAF6-9A453466E1A4}" type="slidenum">
              <a:rPr lang="en-VN" smtClean="0"/>
              <a:pPr/>
              <a:t>41</a:t>
            </a:fld>
            <a:endParaRPr lang="en-VN" dirty="0"/>
          </a:p>
        </p:txBody>
      </p:sp>
    </p:spTree>
    <p:extLst>
      <p:ext uri="{BB962C8B-B14F-4D97-AF65-F5344CB8AC3E}">
        <p14:creationId xmlns:p14="http://schemas.microsoft.com/office/powerpoint/2010/main" val="118308651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A7A25-7FE0-7481-E03F-77694C9666C0}"/>
              </a:ext>
            </a:extLst>
          </p:cNvPr>
          <p:cNvSpPr>
            <a:spLocks noGrp="1"/>
          </p:cNvSpPr>
          <p:nvPr>
            <p:ph type="title"/>
          </p:nvPr>
        </p:nvSpPr>
        <p:spPr/>
        <p:txBody>
          <a:bodyPr>
            <a:noAutofit/>
          </a:bodyPr>
          <a:lstStyle/>
          <a:p>
            <a:r>
              <a:rPr lang="en-VN" sz="4000" dirty="0"/>
              <a:t>5.4.3. Giải pháp Peterson và kiến trúc hiện đại</a:t>
            </a:r>
          </a:p>
        </p:txBody>
      </p:sp>
      <p:sp>
        <p:nvSpPr>
          <p:cNvPr id="3" name="Content Placeholder 2">
            <a:extLst>
              <a:ext uri="{FF2B5EF4-FFF2-40B4-BE49-F238E27FC236}">
                <a16:creationId xmlns:a16="http://schemas.microsoft.com/office/drawing/2014/main" id="{8C37DBBC-2A09-F333-B0E9-73085BB67C6C}"/>
              </a:ext>
            </a:extLst>
          </p:cNvPr>
          <p:cNvSpPr>
            <a:spLocks noGrp="1"/>
          </p:cNvSpPr>
          <p:nvPr>
            <p:ph idx="1"/>
          </p:nvPr>
        </p:nvSpPr>
        <p:spPr>
          <a:xfrm>
            <a:off x="838200" y="2406580"/>
            <a:ext cx="10515600" cy="3770383"/>
          </a:xfrm>
        </p:spPr>
        <p:txBody>
          <a:bodyPr>
            <a:noAutofit/>
          </a:bodyPr>
          <a:lstStyle/>
          <a:p>
            <a:r>
              <a:rPr lang="en-VN" sz="1600" dirty="0"/>
              <a:t>Có 2 tiểu trình cùng chia sẻ dữ liệu:</a:t>
            </a:r>
          </a:p>
          <a:p>
            <a:pPr marL="457200" lvl="1" indent="0">
              <a:buNone/>
            </a:pPr>
            <a:r>
              <a:rPr lang="en-US" sz="1400" dirty="0">
                <a:latin typeface="Courier New" panose="02070309020205020404" pitchFamily="49" charset="0"/>
                <a:cs typeface="Courier New" panose="02070309020205020404" pitchFamily="49" charset="0"/>
              </a:rPr>
              <a:t>b</a:t>
            </a:r>
            <a:r>
              <a:rPr lang="en-VN" sz="1400" dirty="0">
                <a:latin typeface="Courier New" panose="02070309020205020404" pitchFamily="49" charset="0"/>
                <a:cs typeface="Courier New" panose="02070309020205020404" pitchFamily="49" charset="0"/>
              </a:rPr>
              <a:t>oolean flag = false;</a:t>
            </a:r>
          </a:p>
          <a:p>
            <a:pPr marL="457200" lvl="1" indent="0">
              <a:buNone/>
            </a:pPr>
            <a:r>
              <a:rPr lang="en-US" sz="1400" dirty="0">
                <a:latin typeface="Courier New" panose="02070309020205020404" pitchFamily="49" charset="0"/>
                <a:cs typeface="Courier New" panose="02070309020205020404" pitchFamily="49" charset="0"/>
              </a:rPr>
              <a:t>i</a:t>
            </a:r>
            <a:r>
              <a:rPr lang="en-VN" sz="1400" dirty="0">
                <a:latin typeface="Courier New" panose="02070309020205020404" pitchFamily="49" charset="0"/>
                <a:cs typeface="Courier New" panose="02070309020205020404" pitchFamily="49" charset="0"/>
              </a:rPr>
              <a:t>nt x = 0;</a:t>
            </a:r>
          </a:p>
          <a:p>
            <a:r>
              <a:rPr lang="en-VN" sz="1600" dirty="0"/>
              <a:t>Thread1 thực hiện:</a:t>
            </a:r>
          </a:p>
          <a:p>
            <a:pPr marL="457200" lvl="1" indent="0">
              <a:buNone/>
            </a:pPr>
            <a:r>
              <a:rPr lang="en-VN" sz="1400" dirty="0">
                <a:latin typeface="Courier New" panose="02070309020205020404" pitchFamily="49" charset="0"/>
                <a:cs typeface="Courier New" panose="02070309020205020404" pitchFamily="49" charset="0"/>
              </a:rPr>
              <a:t>while (!flag);</a:t>
            </a:r>
          </a:p>
          <a:p>
            <a:pPr marL="457200" lvl="1" indent="0">
              <a:buNone/>
            </a:pPr>
            <a:r>
              <a:rPr lang="en-VN" sz="1400" dirty="0">
                <a:latin typeface="Courier New" panose="02070309020205020404" pitchFamily="49" charset="0"/>
                <a:cs typeface="Courier New" panose="02070309020205020404" pitchFamily="49" charset="0"/>
              </a:rPr>
              <a:t>print x;</a:t>
            </a:r>
          </a:p>
          <a:p>
            <a:r>
              <a:rPr lang="en-VN" sz="1600" dirty="0"/>
              <a:t>Thread2 thực hiện:</a:t>
            </a:r>
          </a:p>
          <a:p>
            <a:pPr marL="457200" lvl="1" indent="0">
              <a:buNone/>
            </a:pPr>
            <a:r>
              <a:rPr lang="en-VN" sz="1400" dirty="0">
                <a:latin typeface="Courier New" panose="02070309020205020404" pitchFamily="49" charset="0"/>
                <a:cs typeface="Courier New" panose="02070309020205020404" pitchFamily="49" charset="0"/>
              </a:rPr>
              <a:t>x = 100;</a:t>
            </a:r>
          </a:p>
          <a:p>
            <a:pPr marL="457200" lvl="1" indent="0">
              <a:buNone/>
            </a:pPr>
            <a:r>
              <a:rPr lang="en-VN" sz="1400" dirty="0">
                <a:latin typeface="Courier New" panose="02070309020205020404" pitchFamily="49" charset="0"/>
                <a:cs typeface="Courier New" panose="02070309020205020404" pitchFamily="49" charset="0"/>
              </a:rPr>
              <a:t>flag = true;</a:t>
            </a:r>
          </a:p>
          <a:p>
            <a:r>
              <a:rPr lang="en-VN" sz="1600" dirty="0"/>
              <a:t>Kết quả kỳ vọng được in ra là:</a:t>
            </a:r>
          </a:p>
          <a:p>
            <a:pPr marL="457200" lvl="1" indent="0">
              <a:buNone/>
            </a:pPr>
            <a:r>
              <a:rPr lang="en-VN" sz="1400"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100</a:t>
            </a:r>
          </a:p>
        </p:txBody>
      </p:sp>
      <p:sp>
        <p:nvSpPr>
          <p:cNvPr id="4" name="Footer Placeholder 3">
            <a:extLst>
              <a:ext uri="{FF2B5EF4-FFF2-40B4-BE49-F238E27FC236}">
                <a16:creationId xmlns:a16="http://schemas.microsoft.com/office/drawing/2014/main" id="{2E5D5C1B-E860-AFD8-89FB-1D9D727C89CE}"/>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D4F6F074-10AD-F8A4-6B2D-E6543C809F14}"/>
              </a:ext>
            </a:extLst>
          </p:cNvPr>
          <p:cNvSpPr>
            <a:spLocks noGrp="1"/>
          </p:cNvSpPr>
          <p:nvPr>
            <p:ph type="sldNum" sz="quarter" idx="12"/>
          </p:nvPr>
        </p:nvSpPr>
        <p:spPr/>
        <p:txBody>
          <a:bodyPr/>
          <a:lstStyle/>
          <a:p>
            <a:fld id="{D8B0B3AC-44A8-D142-AAF6-9A453466E1A4}" type="slidenum">
              <a:rPr lang="en-VN" smtClean="0"/>
              <a:pPr/>
              <a:t>42</a:t>
            </a:fld>
            <a:endParaRPr lang="en-VN" dirty="0"/>
          </a:p>
        </p:txBody>
      </p:sp>
      <p:sp>
        <p:nvSpPr>
          <p:cNvPr id="7" name="TextBox 6">
            <a:extLst>
              <a:ext uri="{FF2B5EF4-FFF2-40B4-BE49-F238E27FC236}">
                <a16:creationId xmlns:a16="http://schemas.microsoft.com/office/drawing/2014/main" id="{6ACEFA1E-1880-8ABF-2FA7-7E6704976E5B}"/>
              </a:ext>
            </a:extLst>
          </p:cNvPr>
          <p:cNvSpPr txBox="1"/>
          <p:nvPr/>
        </p:nvSpPr>
        <p:spPr>
          <a:xfrm>
            <a:off x="838200" y="1519269"/>
            <a:ext cx="4616970" cy="594202"/>
          </a:xfrm>
          <a:prstGeom prst="rect">
            <a:avLst/>
          </a:prstGeom>
          <a:noFill/>
        </p:spPr>
        <p:txBody>
          <a:bodyPr wrap="none" rtlCol="0">
            <a:spAutoFit/>
          </a:bodyPr>
          <a:lstStyle/>
          <a:p>
            <a:pPr algn="l">
              <a:lnSpc>
                <a:spcPct val="130000"/>
              </a:lnSpc>
              <a:spcBef>
                <a:spcPts val="300"/>
              </a:spcBef>
              <a:spcAft>
                <a:spcPts val="300"/>
              </a:spcAft>
            </a:pPr>
            <a:r>
              <a:rPr lang="en-VN" sz="2800" b="1" dirty="0">
                <a:latin typeface="Arial" panose="020B0604020202020204" pitchFamily="34" charset="0"/>
                <a:cs typeface="Arial" panose="020B0604020202020204" pitchFamily="34" charset="0"/>
              </a:rPr>
              <a:t>Ví dụ về kiến trúc hiện đại</a:t>
            </a:r>
          </a:p>
        </p:txBody>
      </p:sp>
    </p:spTree>
    <p:extLst>
      <p:ext uri="{BB962C8B-B14F-4D97-AF65-F5344CB8AC3E}">
        <p14:creationId xmlns:p14="http://schemas.microsoft.com/office/powerpoint/2010/main" val="256397501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0" end="10"/>
                                            </p:txEl>
                                          </p:spTgt>
                                        </p:tgtEl>
                                        <p:attrNameLst>
                                          <p:attrName>style.visibility</p:attrName>
                                        </p:attrNameLst>
                                      </p:cBhvr>
                                      <p:to>
                                        <p:strVal val="visible"/>
                                      </p:to>
                                    </p:set>
                                    <p:animEffect transition="in" filter="fade">
                                      <p:cBhvr>
                                        <p:cTn id="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A7A25-7FE0-7481-E03F-77694C9666C0}"/>
              </a:ext>
            </a:extLst>
          </p:cNvPr>
          <p:cNvSpPr>
            <a:spLocks noGrp="1"/>
          </p:cNvSpPr>
          <p:nvPr>
            <p:ph type="title"/>
          </p:nvPr>
        </p:nvSpPr>
        <p:spPr/>
        <p:txBody>
          <a:bodyPr>
            <a:noAutofit/>
          </a:bodyPr>
          <a:lstStyle/>
          <a:p>
            <a:r>
              <a:rPr lang="en-VN" sz="4000" dirty="0"/>
              <a:t>5.4.3. Giải pháp Peterson và kiến trúc hiện đại</a:t>
            </a:r>
          </a:p>
        </p:txBody>
      </p:sp>
      <p:sp>
        <p:nvSpPr>
          <p:cNvPr id="3" name="Content Placeholder 2">
            <a:extLst>
              <a:ext uri="{FF2B5EF4-FFF2-40B4-BE49-F238E27FC236}">
                <a16:creationId xmlns:a16="http://schemas.microsoft.com/office/drawing/2014/main" id="{8C37DBBC-2A09-F333-B0E9-73085BB67C6C}"/>
              </a:ext>
            </a:extLst>
          </p:cNvPr>
          <p:cNvSpPr>
            <a:spLocks noGrp="1"/>
          </p:cNvSpPr>
          <p:nvPr>
            <p:ph idx="1"/>
          </p:nvPr>
        </p:nvSpPr>
        <p:spPr>
          <a:xfrm>
            <a:off x="838200" y="2406580"/>
            <a:ext cx="5381730" cy="3770383"/>
          </a:xfrm>
        </p:spPr>
        <p:txBody>
          <a:bodyPr>
            <a:normAutofit fontScale="77500" lnSpcReduction="20000"/>
          </a:bodyPr>
          <a:lstStyle/>
          <a:p>
            <a:r>
              <a:rPr lang="en-US" dirty="0" err="1"/>
              <a:t>Tuy</a:t>
            </a:r>
            <a:r>
              <a:rPr lang="en-US" dirty="0"/>
              <a:t> </a:t>
            </a:r>
            <a:r>
              <a:rPr lang="en-US" dirty="0" err="1"/>
              <a:t>nhiên</a:t>
            </a:r>
            <a:r>
              <a:rPr lang="en-US" dirty="0"/>
              <a:t>, </a:t>
            </a:r>
            <a:r>
              <a:rPr lang="en-US" dirty="0" err="1"/>
              <a:t>bởi</a:t>
            </a:r>
            <a:r>
              <a:rPr lang="en-US" dirty="0"/>
              <a:t> </a:t>
            </a:r>
            <a:r>
              <a:rPr lang="en-US" dirty="0" err="1"/>
              <a:t>vì</a:t>
            </a:r>
            <a:r>
              <a:rPr lang="en-US" dirty="0"/>
              <a:t> </a:t>
            </a:r>
            <a:r>
              <a:rPr lang="en-US" dirty="0" err="1"/>
              <a:t>biến</a:t>
            </a:r>
            <a:r>
              <a:rPr lang="en-US" dirty="0"/>
              <a:t> flag </a:t>
            </a:r>
            <a:r>
              <a:rPr lang="en-US" dirty="0" err="1"/>
              <a:t>và</a:t>
            </a:r>
            <a:r>
              <a:rPr lang="en-US" dirty="0"/>
              <a:t> </a:t>
            </a:r>
            <a:r>
              <a:rPr lang="en-US" dirty="0" err="1"/>
              <a:t>biến</a:t>
            </a:r>
            <a:r>
              <a:rPr lang="en-US" dirty="0"/>
              <a:t> x </a:t>
            </a:r>
            <a:r>
              <a:rPr lang="en-US" dirty="0" err="1"/>
              <a:t>là</a:t>
            </a:r>
            <a:r>
              <a:rPr lang="en-US" dirty="0"/>
              <a:t> </a:t>
            </a:r>
            <a:r>
              <a:rPr lang="en-US" dirty="0" err="1"/>
              <a:t>độc</a:t>
            </a:r>
            <a:r>
              <a:rPr lang="en-US" dirty="0"/>
              <a:t> </a:t>
            </a:r>
            <a:r>
              <a:rPr lang="en-US" dirty="0" err="1"/>
              <a:t>lập</a:t>
            </a:r>
            <a:r>
              <a:rPr lang="en-US" dirty="0"/>
              <a:t> </a:t>
            </a:r>
            <a:r>
              <a:rPr lang="en-US" dirty="0" err="1"/>
              <a:t>với</a:t>
            </a:r>
            <a:r>
              <a:rPr lang="en-US" dirty="0"/>
              <a:t> </a:t>
            </a:r>
            <a:r>
              <a:rPr lang="en-US" dirty="0" err="1"/>
              <a:t>nhau</a:t>
            </a:r>
            <a:r>
              <a:rPr lang="en-US" dirty="0"/>
              <a:t> </a:t>
            </a:r>
            <a:r>
              <a:rPr lang="en-US" dirty="0" err="1"/>
              <a:t>nên</a:t>
            </a:r>
            <a:r>
              <a:rPr lang="en-US" dirty="0"/>
              <a:t> </a:t>
            </a:r>
            <a:r>
              <a:rPr lang="en-US" dirty="0" err="1"/>
              <a:t>các</a:t>
            </a:r>
            <a:r>
              <a:rPr lang="en-US" dirty="0"/>
              <a:t> </a:t>
            </a:r>
            <a:r>
              <a:rPr lang="en-US" dirty="0" err="1"/>
              <a:t>thao</a:t>
            </a:r>
            <a:r>
              <a:rPr lang="en-US" dirty="0"/>
              <a:t> </a:t>
            </a:r>
            <a:r>
              <a:rPr lang="en-US" dirty="0" err="1"/>
              <a:t>tác</a:t>
            </a:r>
            <a:r>
              <a:rPr lang="en-US" dirty="0"/>
              <a:t>:</a:t>
            </a:r>
          </a:p>
          <a:p>
            <a:pPr marL="457200" lvl="1" indent="0">
              <a:buNone/>
            </a:pPr>
            <a:r>
              <a:rPr lang="en-US"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flag = true;</a:t>
            </a:r>
          </a:p>
          <a:p>
            <a:pPr marL="457200" lvl="1" indent="0">
              <a:buNone/>
            </a:pPr>
            <a:r>
              <a:rPr lang="en-US"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x = 100;</a:t>
            </a:r>
          </a:p>
          <a:p>
            <a:pPr marL="457200" lvl="1" indent="0">
              <a:buNone/>
            </a:pPr>
            <a:r>
              <a:rPr lang="en-US" dirty="0" err="1"/>
              <a:t>có</a:t>
            </a:r>
            <a:r>
              <a:rPr lang="en-US" dirty="0"/>
              <a:t> </a:t>
            </a:r>
            <a:r>
              <a:rPr lang="en-US" dirty="0" err="1"/>
              <a:t>thể</a:t>
            </a:r>
            <a:r>
              <a:rPr lang="en-US" dirty="0"/>
              <a:t> </a:t>
            </a:r>
            <a:r>
              <a:rPr lang="en-US" dirty="0" err="1"/>
              <a:t>bị</a:t>
            </a:r>
            <a:r>
              <a:rPr lang="en-US" dirty="0"/>
              <a:t> </a:t>
            </a:r>
            <a:r>
              <a:rPr lang="en-US" b="1" dirty="0" err="1">
                <a:gradFill>
                  <a:gsLst>
                    <a:gs pos="0">
                      <a:srgbClr val="00C6FF"/>
                    </a:gs>
                    <a:gs pos="100000">
                      <a:srgbClr val="0072FF"/>
                    </a:gs>
                  </a:gsLst>
                  <a:lin ang="5400000" scaled="1"/>
                </a:gradFill>
              </a:rPr>
              <a:t>sắp</a:t>
            </a:r>
            <a:r>
              <a:rPr lang="en-US" b="1" dirty="0">
                <a:gradFill>
                  <a:gsLst>
                    <a:gs pos="0">
                      <a:srgbClr val="00C6FF"/>
                    </a:gs>
                    <a:gs pos="100000">
                      <a:srgbClr val="0072FF"/>
                    </a:gs>
                  </a:gsLst>
                  <a:lin ang="5400000" scaled="1"/>
                </a:gradFill>
              </a:rPr>
              <a:t> </a:t>
            </a:r>
            <a:r>
              <a:rPr lang="en-US" b="1" dirty="0" err="1">
                <a:gradFill>
                  <a:gsLst>
                    <a:gs pos="0">
                      <a:srgbClr val="00C6FF"/>
                    </a:gs>
                    <a:gs pos="100000">
                      <a:srgbClr val="0072FF"/>
                    </a:gs>
                  </a:gsLst>
                  <a:lin ang="5400000" scaled="1"/>
                </a:gradFill>
              </a:rPr>
              <a:t>xếp</a:t>
            </a:r>
            <a:r>
              <a:rPr lang="en-US" b="1" dirty="0">
                <a:gradFill>
                  <a:gsLst>
                    <a:gs pos="0">
                      <a:srgbClr val="00C6FF"/>
                    </a:gs>
                    <a:gs pos="100000">
                      <a:srgbClr val="0072FF"/>
                    </a:gs>
                  </a:gsLst>
                  <a:lin ang="5400000" scaled="1"/>
                </a:gradFill>
              </a:rPr>
              <a:t> </a:t>
            </a:r>
            <a:r>
              <a:rPr lang="en-US" b="1" dirty="0" err="1">
                <a:gradFill>
                  <a:gsLst>
                    <a:gs pos="0">
                      <a:srgbClr val="00C6FF"/>
                    </a:gs>
                    <a:gs pos="100000">
                      <a:srgbClr val="0072FF"/>
                    </a:gs>
                  </a:gsLst>
                  <a:lin ang="5400000" scaled="1"/>
                </a:gradFill>
              </a:rPr>
              <a:t>lại</a:t>
            </a:r>
            <a:r>
              <a:rPr lang="en-US" b="1" dirty="0">
                <a:gradFill>
                  <a:gsLst>
                    <a:gs pos="0">
                      <a:srgbClr val="00C6FF"/>
                    </a:gs>
                    <a:gs pos="100000">
                      <a:srgbClr val="0072FF"/>
                    </a:gs>
                  </a:gsLst>
                  <a:lin ang="5400000" scaled="1"/>
                </a:gradFill>
              </a:rPr>
              <a:t> </a:t>
            </a:r>
            <a:r>
              <a:rPr lang="en-US" dirty="0" err="1"/>
              <a:t>thứ</a:t>
            </a:r>
            <a:r>
              <a:rPr lang="en-US" dirty="0"/>
              <a:t> </a:t>
            </a:r>
            <a:r>
              <a:rPr lang="en-US" dirty="0" err="1"/>
              <a:t>tự</a:t>
            </a:r>
            <a:r>
              <a:rPr lang="en-US" dirty="0"/>
              <a:t> </a:t>
            </a:r>
            <a:r>
              <a:rPr lang="en-US" dirty="0" err="1"/>
              <a:t>thực</a:t>
            </a:r>
            <a:r>
              <a:rPr lang="en-US" dirty="0"/>
              <a:t> </a:t>
            </a:r>
            <a:r>
              <a:rPr lang="en-US" dirty="0" err="1"/>
              <a:t>hiện</a:t>
            </a:r>
            <a:r>
              <a:rPr lang="en-US" dirty="0"/>
              <a:t>.</a:t>
            </a:r>
          </a:p>
          <a:p>
            <a:r>
              <a:rPr lang="en-US" dirty="0" err="1"/>
              <a:t>Trong</a:t>
            </a:r>
            <a:r>
              <a:rPr lang="en-US" dirty="0"/>
              <a:t> </a:t>
            </a:r>
            <a:r>
              <a:rPr lang="en-US" dirty="0" err="1"/>
              <a:t>trường</a:t>
            </a:r>
            <a:r>
              <a:rPr lang="en-US" dirty="0"/>
              <a:t> </a:t>
            </a:r>
            <a:r>
              <a:rPr lang="en-US" dirty="0" err="1"/>
              <a:t>hợp</a:t>
            </a:r>
            <a:r>
              <a:rPr lang="en-US" dirty="0"/>
              <a:t> </a:t>
            </a:r>
            <a:r>
              <a:rPr lang="en-US" dirty="0" err="1"/>
              <a:t>này</a:t>
            </a:r>
            <a:r>
              <a:rPr lang="en-US" dirty="0"/>
              <a:t>, </a:t>
            </a:r>
            <a:r>
              <a:rPr lang="en-US" dirty="0" err="1"/>
              <a:t>kết</a:t>
            </a:r>
            <a:r>
              <a:rPr lang="en-US" dirty="0"/>
              <a:t> </a:t>
            </a:r>
            <a:r>
              <a:rPr lang="en-US" dirty="0" err="1"/>
              <a:t>quả</a:t>
            </a:r>
            <a:r>
              <a:rPr lang="en-US" dirty="0"/>
              <a:t> </a:t>
            </a:r>
            <a:r>
              <a:rPr lang="en-US" dirty="0" err="1"/>
              <a:t>có</a:t>
            </a:r>
            <a:r>
              <a:rPr lang="en-US" dirty="0"/>
              <a:t> </a:t>
            </a:r>
            <a:r>
              <a:rPr lang="en-US" dirty="0" err="1"/>
              <a:t>thể</a:t>
            </a:r>
            <a:r>
              <a:rPr lang="en-US" dirty="0"/>
              <a:t> </a:t>
            </a:r>
            <a:r>
              <a:rPr lang="en-US" dirty="0" err="1"/>
              <a:t>được</a:t>
            </a:r>
            <a:r>
              <a:rPr lang="en-US" dirty="0"/>
              <a:t> in </a:t>
            </a:r>
            <a:r>
              <a:rPr lang="en-US" dirty="0" err="1"/>
              <a:t>ra</a:t>
            </a:r>
            <a:r>
              <a:rPr lang="en-US" dirty="0"/>
              <a:t> </a:t>
            </a:r>
            <a:r>
              <a:rPr lang="en-US" dirty="0" err="1"/>
              <a:t>là</a:t>
            </a:r>
            <a:r>
              <a:rPr lang="en-US" dirty="0"/>
              <a:t>:</a:t>
            </a:r>
          </a:p>
          <a:p>
            <a:pPr marL="457200" lvl="1" indent="0">
              <a:buNone/>
            </a:pPr>
            <a:r>
              <a:rPr lang="en-US" b="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rPr>
              <a:t>0</a:t>
            </a:r>
            <a:endParaRPr lang="en-VN" b="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endParaRPr>
          </a:p>
        </p:txBody>
      </p:sp>
      <p:sp>
        <p:nvSpPr>
          <p:cNvPr id="4" name="Footer Placeholder 3">
            <a:extLst>
              <a:ext uri="{FF2B5EF4-FFF2-40B4-BE49-F238E27FC236}">
                <a16:creationId xmlns:a16="http://schemas.microsoft.com/office/drawing/2014/main" id="{2E5D5C1B-E860-AFD8-89FB-1D9D727C89CE}"/>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D4F6F074-10AD-F8A4-6B2D-E6543C809F14}"/>
              </a:ext>
            </a:extLst>
          </p:cNvPr>
          <p:cNvSpPr>
            <a:spLocks noGrp="1"/>
          </p:cNvSpPr>
          <p:nvPr>
            <p:ph type="sldNum" sz="quarter" idx="12"/>
          </p:nvPr>
        </p:nvSpPr>
        <p:spPr/>
        <p:txBody>
          <a:bodyPr/>
          <a:lstStyle/>
          <a:p>
            <a:fld id="{D8B0B3AC-44A8-D142-AAF6-9A453466E1A4}" type="slidenum">
              <a:rPr lang="en-VN" smtClean="0"/>
              <a:pPr/>
              <a:t>43</a:t>
            </a:fld>
            <a:endParaRPr lang="en-VN" dirty="0"/>
          </a:p>
        </p:txBody>
      </p:sp>
      <p:sp>
        <p:nvSpPr>
          <p:cNvPr id="7" name="TextBox 6">
            <a:extLst>
              <a:ext uri="{FF2B5EF4-FFF2-40B4-BE49-F238E27FC236}">
                <a16:creationId xmlns:a16="http://schemas.microsoft.com/office/drawing/2014/main" id="{6ACEFA1E-1880-8ABF-2FA7-7E6704976E5B}"/>
              </a:ext>
            </a:extLst>
          </p:cNvPr>
          <p:cNvSpPr txBox="1"/>
          <p:nvPr/>
        </p:nvSpPr>
        <p:spPr>
          <a:xfrm>
            <a:off x="838200" y="1519269"/>
            <a:ext cx="4616970" cy="594202"/>
          </a:xfrm>
          <a:prstGeom prst="rect">
            <a:avLst/>
          </a:prstGeom>
          <a:noFill/>
        </p:spPr>
        <p:txBody>
          <a:bodyPr wrap="none" rtlCol="0">
            <a:spAutoFit/>
          </a:bodyPr>
          <a:lstStyle/>
          <a:p>
            <a:pPr algn="l">
              <a:lnSpc>
                <a:spcPct val="130000"/>
              </a:lnSpc>
              <a:spcBef>
                <a:spcPts val="300"/>
              </a:spcBef>
              <a:spcAft>
                <a:spcPts val="300"/>
              </a:spcAft>
            </a:pPr>
            <a:r>
              <a:rPr lang="en-VN" sz="2800" b="1" dirty="0">
                <a:latin typeface="Arial" panose="020B0604020202020204" pitchFamily="34" charset="0"/>
                <a:cs typeface="Arial" panose="020B0604020202020204" pitchFamily="34" charset="0"/>
              </a:rPr>
              <a:t>Ví dụ về kiến trúc hiện đại</a:t>
            </a:r>
          </a:p>
        </p:txBody>
      </p:sp>
      <p:sp>
        <p:nvSpPr>
          <p:cNvPr id="8" name="TextBox 7">
            <a:extLst>
              <a:ext uri="{FF2B5EF4-FFF2-40B4-BE49-F238E27FC236}">
                <a16:creationId xmlns:a16="http://schemas.microsoft.com/office/drawing/2014/main" id="{2C1375B0-18E9-2E33-CF93-483ECD8D26F9}"/>
              </a:ext>
            </a:extLst>
          </p:cNvPr>
          <p:cNvSpPr txBox="1"/>
          <p:nvPr/>
        </p:nvSpPr>
        <p:spPr>
          <a:xfrm>
            <a:off x="6802733" y="2406580"/>
            <a:ext cx="2653290" cy="1225720"/>
          </a:xfrm>
          <a:prstGeom prst="rect">
            <a:avLst/>
          </a:prstGeom>
          <a:noFill/>
        </p:spPr>
        <p:txBody>
          <a:bodyPr wrap="none" rtlCol="0">
            <a:spAutoFit/>
          </a:bodyPr>
          <a:lstStyle/>
          <a:p>
            <a:pPr algn="l">
              <a:lnSpc>
                <a:spcPct val="130000"/>
              </a:lnSpc>
              <a:spcBef>
                <a:spcPts val="300"/>
              </a:spcBef>
              <a:spcAft>
                <a:spcPts val="300"/>
              </a:spcAft>
            </a:pPr>
            <a:r>
              <a:rPr lang="en-VN" sz="1600" b="1" dirty="0">
                <a:latin typeface="Courier New" panose="02070309020205020404" pitchFamily="49" charset="0"/>
                <a:cs typeface="Courier New" panose="02070309020205020404" pitchFamily="49" charset="0"/>
              </a:rPr>
              <a:t>Khởi tạo:</a:t>
            </a:r>
          </a:p>
          <a:p>
            <a:pPr algn="l">
              <a:lnSpc>
                <a:spcPct val="130000"/>
              </a:lnSpc>
              <a:spcBef>
                <a:spcPts val="300"/>
              </a:spcBef>
              <a:spcAft>
                <a:spcPts val="300"/>
              </a:spcAft>
            </a:pPr>
            <a:r>
              <a:rPr lang="en-VN" sz="1600" dirty="0">
                <a:latin typeface="Courier New" panose="02070309020205020404" pitchFamily="49" charset="0"/>
                <a:cs typeface="Courier New" panose="02070309020205020404" pitchFamily="49" charset="0"/>
              </a:rPr>
              <a:t>boolean flag = false</a:t>
            </a:r>
          </a:p>
          <a:p>
            <a:pPr algn="l">
              <a:lnSpc>
                <a:spcPct val="130000"/>
              </a:lnSpc>
              <a:spcBef>
                <a:spcPts val="300"/>
              </a:spcBef>
              <a:spcAft>
                <a:spcPts val="300"/>
              </a:spcAft>
            </a:pPr>
            <a:r>
              <a:rPr lang="en-VN" sz="1600" dirty="0">
                <a:latin typeface="Courier New" panose="02070309020205020404" pitchFamily="49" charset="0"/>
                <a:cs typeface="Courier New" panose="02070309020205020404" pitchFamily="49" charset="0"/>
              </a:rPr>
              <a:t>int x = 0</a:t>
            </a:r>
          </a:p>
        </p:txBody>
      </p:sp>
      <p:sp>
        <p:nvSpPr>
          <p:cNvPr id="9" name="TextBox 8">
            <a:extLst>
              <a:ext uri="{FF2B5EF4-FFF2-40B4-BE49-F238E27FC236}">
                <a16:creationId xmlns:a16="http://schemas.microsoft.com/office/drawing/2014/main" id="{D7C96139-1EBB-150F-E5CE-1BDEC27D79EE}"/>
              </a:ext>
            </a:extLst>
          </p:cNvPr>
          <p:cNvSpPr txBox="1"/>
          <p:nvPr/>
        </p:nvSpPr>
        <p:spPr>
          <a:xfrm>
            <a:off x="6802733" y="3796596"/>
            <a:ext cx="1912703" cy="1225720"/>
          </a:xfrm>
          <a:prstGeom prst="rect">
            <a:avLst/>
          </a:prstGeom>
          <a:noFill/>
        </p:spPr>
        <p:txBody>
          <a:bodyPr wrap="none" rtlCol="0">
            <a:spAutoFit/>
          </a:bodyPr>
          <a:lstStyle/>
          <a:p>
            <a:pPr algn="l">
              <a:lnSpc>
                <a:spcPct val="130000"/>
              </a:lnSpc>
              <a:spcBef>
                <a:spcPts val="300"/>
              </a:spcBef>
              <a:spcAft>
                <a:spcPts val="300"/>
              </a:spcAft>
            </a:pPr>
            <a:r>
              <a:rPr lang="en-VN" sz="1600"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Thread1:</a:t>
            </a:r>
          </a:p>
          <a:p>
            <a:pPr algn="l">
              <a:lnSpc>
                <a:spcPct val="130000"/>
              </a:lnSpc>
              <a:spcBef>
                <a:spcPts val="300"/>
              </a:spcBef>
              <a:spcAft>
                <a:spcPts val="300"/>
              </a:spcAft>
            </a:pPr>
            <a:r>
              <a:rPr lang="en-VN" sz="1600"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while (!flag);</a:t>
            </a:r>
          </a:p>
          <a:p>
            <a:pPr algn="l">
              <a:lnSpc>
                <a:spcPct val="130000"/>
              </a:lnSpc>
              <a:spcBef>
                <a:spcPts val="300"/>
              </a:spcBef>
              <a:spcAft>
                <a:spcPts val="300"/>
              </a:spcAft>
            </a:pPr>
            <a:r>
              <a:rPr lang="en-VN" sz="1600"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print x;</a:t>
            </a:r>
          </a:p>
        </p:txBody>
      </p:sp>
      <p:sp>
        <p:nvSpPr>
          <p:cNvPr id="10" name="TextBox 9">
            <a:extLst>
              <a:ext uri="{FF2B5EF4-FFF2-40B4-BE49-F238E27FC236}">
                <a16:creationId xmlns:a16="http://schemas.microsoft.com/office/drawing/2014/main" id="{3AA925B5-A8D7-AD5E-DAD2-A900E072FCB5}"/>
              </a:ext>
            </a:extLst>
          </p:cNvPr>
          <p:cNvSpPr txBox="1"/>
          <p:nvPr/>
        </p:nvSpPr>
        <p:spPr>
          <a:xfrm>
            <a:off x="9355015" y="3796595"/>
            <a:ext cx="2529860" cy="1188018"/>
          </a:xfrm>
          <a:prstGeom prst="rect">
            <a:avLst/>
          </a:prstGeom>
          <a:noFill/>
        </p:spPr>
        <p:txBody>
          <a:bodyPr wrap="none" rtlCol="0">
            <a:spAutoFit/>
          </a:bodyPr>
          <a:lstStyle/>
          <a:p>
            <a:pPr algn="l">
              <a:lnSpc>
                <a:spcPct val="130000"/>
              </a:lnSpc>
              <a:spcBef>
                <a:spcPts val="300"/>
              </a:spcBef>
              <a:spcAft>
                <a:spcPts val="300"/>
              </a:spcAft>
            </a:pPr>
            <a:r>
              <a:rPr lang="en-VN" sz="1600" b="1"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rPr>
              <a:t>Thread2 (original):</a:t>
            </a:r>
          </a:p>
          <a:p>
            <a:pPr algn="l">
              <a:lnSpc>
                <a:spcPct val="130000"/>
              </a:lnSpc>
              <a:spcBef>
                <a:spcPts val="300"/>
              </a:spcBef>
              <a:spcAft>
                <a:spcPts val="300"/>
              </a:spcAft>
            </a:pPr>
            <a:r>
              <a:rPr lang="en-VN" sz="1600"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rPr>
              <a:t>x = 100;</a:t>
            </a:r>
          </a:p>
          <a:p>
            <a:pPr algn="l">
              <a:lnSpc>
                <a:spcPct val="130000"/>
              </a:lnSpc>
              <a:spcBef>
                <a:spcPts val="300"/>
              </a:spcBef>
              <a:spcAft>
                <a:spcPts val="300"/>
              </a:spcAft>
            </a:pPr>
            <a:r>
              <a:rPr lang="en-VN" sz="1600" dirty="0">
                <a:gradFill>
                  <a:gsLst>
                    <a:gs pos="0">
                      <a:srgbClr val="FFC000"/>
                    </a:gs>
                    <a:gs pos="100000">
                      <a:srgbClr val="FF0000"/>
                    </a:gs>
                  </a:gsLst>
                  <a:lin ang="5400000" scaled="1"/>
                </a:gradFill>
                <a:latin typeface="Courier New" panose="02070309020205020404" pitchFamily="49" charset="0"/>
                <a:cs typeface="Courier New" panose="02070309020205020404" pitchFamily="49" charset="0"/>
              </a:rPr>
              <a:t>flag = true;</a:t>
            </a:r>
          </a:p>
        </p:txBody>
      </p:sp>
      <p:sp>
        <p:nvSpPr>
          <p:cNvPr id="11" name="TextBox 10">
            <a:extLst>
              <a:ext uri="{FF2B5EF4-FFF2-40B4-BE49-F238E27FC236}">
                <a16:creationId xmlns:a16="http://schemas.microsoft.com/office/drawing/2014/main" id="{57A73B60-FA78-0E7B-F495-3547FBCA7108}"/>
              </a:ext>
            </a:extLst>
          </p:cNvPr>
          <p:cNvSpPr txBox="1"/>
          <p:nvPr/>
        </p:nvSpPr>
        <p:spPr>
          <a:xfrm>
            <a:off x="9355014" y="5318168"/>
            <a:ext cx="2529860" cy="1188018"/>
          </a:xfrm>
          <a:prstGeom prst="rect">
            <a:avLst/>
          </a:prstGeom>
          <a:noFill/>
        </p:spPr>
        <p:txBody>
          <a:bodyPr wrap="none" rtlCol="0">
            <a:spAutoFit/>
          </a:bodyPr>
          <a:lstStyle/>
          <a:p>
            <a:pPr algn="l">
              <a:lnSpc>
                <a:spcPct val="130000"/>
              </a:lnSpc>
              <a:spcBef>
                <a:spcPts val="300"/>
              </a:spcBef>
              <a:spcAft>
                <a:spcPts val="300"/>
              </a:spcAft>
            </a:pPr>
            <a:r>
              <a:rPr lang="en-VN" sz="1600"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Thread2 (reodered):</a:t>
            </a:r>
          </a:p>
          <a:p>
            <a:pPr algn="l">
              <a:lnSpc>
                <a:spcPct val="130000"/>
              </a:lnSpc>
              <a:spcBef>
                <a:spcPts val="300"/>
              </a:spcBef>
              <a:spcAft>
                <a:spcPts val="300"/>
              </a:spcAft>
            </a:pPr>
            <a:r>
              <a:rPr lang="en-VN" sz="1600"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flag = true;</a:t>
            </a:r>
          </a:p>
          <a:p>
            <a:pPr algn="l">
              <a:lnSpc>
                <a:spcPct val="130000"/>
              </a:lnSpc>
              <a:spcBef>
                <a:spcPts val="300"/>
              </a:spcBef>
              <a:spcAft>
                <a:spcPts val="300"/>
              </a:spcAft>
            </a:pPr>
            <a:r>
              <a:rPr lang="en-VN" sz="1600"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x = 100;</a:t>
            </a:r>
          </a:p>
        </p:txBody>
      </p:sp>
    </p:spTree>
    <p:extLst>
      <p:ext uri="{BB962C8B-B14F-4D97-AF65-F5344CB8AC3E}">
        <p14:creationId xmlns:p14="http://schemas.microsoft.com/office/powerpoint/2010/main" val="387209575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ppt_x"/>
                                          </p:val>
                                        </p:tav>
                                        <p:tav tm="100000">
                                          <p:val>
                                            <p:strVal val="#ppt_x"/>
                                          </p:val>
                                        </p:tav>
                                      </p:tavLst>
                                    </p:anim>
                                    <p:anim calcmode="lin" valueType="num">
                                      <p:cBhvr additive="base">
                                        <p:cTn id="2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A7A25-7FE0-7481-E03F-77694C9666C0}"/>
              </a:ext>
            </a:extLst>
          </p:cNvPr>
          <p:cNvSpPr>
            <a:spLocks noGrp="1"/>
          </p:cNvSpPr>
          <p:nvPr>
            <p:ph type="title"/>
          </p:nvPr>
        </p:nvSpPr>
        <p:spPr/>
        <p:txBody>
          <a:bodyPr>
            <a:noAutofit/>
          </a:bodyPr>
          <a:lstStyle/>
          <a:p>
            <a:r>
              <a:rPr lang="en-VN" sz="4000" dirty="0"/>
              <a:t>5.4.3. Giải pháp Peterson và kiến trúc hiện đại</a:t>
            </a:r>
          </a:p>
        </p:txBody>
      </p:sp>
      <p:sp>
        <p:nvSpPr>
          <p:cNvPr id="3" name="Content Placeholder 2">
            <a:extLst>
              <a:ext uri="{FF2B5EF4-FFF2-40B4-BE49-F238E27FC236}">
                <a16:creationId xmlns:a16="http://schemas.microsoft.com/office/drawing/2014/main" id="{8C37DBBC-2A09-F333-B0E9-73085BB67C6C}"/>
              </a:ext>
            </a:extLst>
          </p:cNvPr>
          <p:cNvSpPr>
            <a:spLocks noGrp="1"/>
          </p:cNvSpPr>
          <p:nvPr>
            <p:ph idx="1"/>
          </p:nvPr>
        </p:nvSpPr>
        <p:spPr>
          <a:xfrm>
            <a:off x="7642608" y="3539101"/>
            <a:ext cx="4093866" cy="2647179"/>
          </a:xfrm>
        </p:spPr>
        <p:txBody>
          <a:bodyPr>
            <a:normAutofit fontScale="70000" lnSpcReduction="20000"/>
          </a:bodyPr>
          <a:lstStyle/>
          <a:p>
            <a:pPr>
              <a:buFont typeface="Wingdings" pitchFamily="2" charset="2"/>
              <a:buChar char="Ø"/>
            </a:pPr>
            <a:r>
              <a:rPr lang="en-US" dirty="0" err="1"/>
              <a:t>Việc</a:t>
            </a:r>
            <a:r>
              <a:rPr lang="en-US" dirty="0"/>
              <a:t> </a:t>
            </a:r>
            <a:r>
              <a:rPr lang="en-US" dirty="0" err="1"/>
              <a:t>gán</a:t>
            </a:r>
            <a:r>
              <a:rPr lang="en-US" dirty="0"/>
              <a:t> </a:t>
            </a:r>
            <a:r>
              <a:rPr lang="en-US" dirty="0">
                <a:latin typeface="Courier New" panose="02070309020205020404" pitchFamily="49" charset="0"/>
                <a:cs typeface="Courier New" panose="02070309020205020404" pitchFamily="49" charset="0"/>
              </a:rPr>
              <a:t>flag[]</a:t>
            </a:r>
            <a:r>
              <a:rPr lang="en-US" dirty="0"/>
              <a:t> </a:t>
            </a:r>
            <a:r>
              <a:rPr lang="en-US" dirty="0" err="1"/>
              <a:t>và</a:t>
            </a:r>
            <a:r>
              <a:rPr lang="en-US" dirty="0"/>
              <a:t> </a:t>
            </a:r>
            <a:r>
              <a:rPr lang="en-US" dirty="0">
                <a:latin typeface="Courier New" panose="02070309020205020404" pitchFamily="49" charset="0"/>
                <a:cs typeface="Courier New" panose="02070309020205020404" pitchFamily="49" charset="0"/>
              </a:rPr>
              <a:t>turn</a:t>
            </a:r>
            <a:r>
              <a:rPr lang="en-US" dirty="0"/>
              <a:t> </a:t>
            </a:r>
            <a:r>
              <a:rPr lang="en-US" dirty="0" err="1"/>
              <a:t>bị</a:t>
            </a:r>
            <a:r>
              <a:rPr lang="en-US" dirty="0"/>
              <a:t> </a:t>
            </a:r>
            <a:r>
              <a:rPr lang="en-US" b="1" dirty="0" err="1">
                <a:gradFill>
                  <a:gsLst>
                    <a:gs pos="0">
                      <a:srgbClr val="FFC000"/>
                    </a:gs>
                    <a:gs pos="100000">
                      <a:srgbClr val="FF0000"/>
                    </a:gs>
                  </a:gsLst>
                  <a:lin ang="5400000" scaled="1"/>
                </a:gradFill>
              </a:rPr>
              <a:t>sắp</a:t>
            </a:r>
            <a:r>
              <a:rPr lang="en-US" b="1" dirty="0">
                <a:gradFill>
                  <a:gsLst>
                    <a:gs pos="0">
                      <a:srgbClr val="FFC000"/>
                    </a:gs>
                    <a:gs pos="100000">
                      <a:srgbClr val="FF0000"/>
                    </a:gs>
                  </a:gsLst>
                  <a:lin ang="5400000" scaled="1"/>
                </a:gradFill>
              </a:rPr>
              <a:t> </a:t>
            </a:r>
            <a:r>
              <a:rPr lang="en-US" b="1" dirty="0" err="1">
                <a:gradFill>
                  <a:gsLst>
                    <a:gs pos="0">
                      <a:srgbClr val="FFC000"/>
                    </a:gs>
                    <a:gs pos="100000">
                      <a:srgbClr val="FF0000"/>
                    </a:gs>
                  </a:gsLst>
                  <a:lin ang="5400000" scaled="1"/>
                </a:gradFill>
              </a:rPr>
              <a:t>xếp</a:t>
            </a:r>
            <a:r>
              <a:rPr lang="en-US" b="1" dirty="0">
                <a:gradFill>
                  <a:gsLst>
                    <a:gs pos="0">
                      <a:srgbClr val="FFC000"/>
                    </a:gs>
                    <a:gs pos="100000">
                      <a:srgbClr val="FF0000"/>
                    </a:gs>
                  </a:gsLst>
                  <a:lin ang="5400000" scaled="1"/>
                </a:gradFill>
              </a:rPr>
              <a:t> </a:t>
            </a:r>
            <a:r>
              <a:rPr lang="en-US" b="1" dirty="0" err="1">
                <a:gradFill>
                  <a:gsLst>
                    <a:gs pos="0">
                      <a:srgbClr val="FFC000"/>
                    </a:gs>
                    <a:gs pos="100000">
                      <a:srgbClr val="FF0000"/>
                    </a:gs>
                  </a:gsLst>
                  <a:lin ang="5400000" scaled="1"/>
                </a:gradFill>
              </a:rPr>
              <a:t>lại</a:t>
            </a:r>
            <a:r>
              <a:rPr lang="en-US" b="1" dirty="0">
                <a:gradFill>
                  <a:gsLst>
                    <a:gs pos="0">
                      <a:srgbClr val="FFC000"/>
                    </a:gs>
                    <a:gs pos="100000">
                      <a:srgbClr val="FF0000"/>
                    </a:gs>
                  </a:gsLst>
                  <a:lin ang="5400000" scaled="1"/>
                </a:gradFill>
              </a:rPr>
              <a:t> </a:t>
            </a:r>
            <a:r>
              <a:rPr lang="en-US" dirty="0" err="1"/>
              <a:t>thứ</a:t>
            </a:r>
            <a:r>
              <a:rPr lang="en-US" dirty="0"/>
              <a:t> </a:t>
            </a:r>
            <a:r>
              <a:rPr lang="en-US" dirty="0" err="1"/>
              <a:t>tự</a:t>
            </a:r>
            <a:r>
              <a:rPr lang="en-US" dirty="0"/>
              <a:t> </a:t>
            </a:r>
            <a:r>
              <a:rPr lang="en-US" dirty="0" err="1"/>
              <a:t>thực</a:t>
            </a:r>
            <a:r>
              <a:rPr lang="en-US" dirty="0"/>
              <a:t> </a:t>
            </a:r>
            <a:r>
              <a:rPr lang="en-US" dirty="0" err="1"/>
              <a:t>thi</a:t>
            </a:r>
            <a:endParaRPr lang="en-US" dirty="0"/>
          </a:p>
          <a:p>
            <a:pPr>
              <a:buFont typeface="Wingdings" pitchFamily="2" charset="2"/>
              <a:buChar char="Ø"/>
            </a:pPr>
            <a:r>
              <a:rPr lang="en-US" b="1" dirty="0">
                <a:gradFill>
                  <a:gsLst>
                    <a:gs pos="0">
                      <a:srgbClr val="00C6FF"/>
                    </a:gs>
                    <a:gs pos="100000">
                      <a:srgbClr val="0072FF"/>
                    </a:gs>
                  </a:gsLst>
                  <a:lin ang="5400000" scaled="1"/>
                </a:gradFill>
              </a:rPr>
              <a:t>P</a:t>
            </a:r>
            <a:r>
              <a:rPr lang="en-US" b="1" baseline="-25000" dirty="0">
                <a:gradFill>
                  <a:gsLst>
                    <a:gs pos="0">
                      <a:srgbClr val="00C6FF"/>
                    </a:gs>
                    <a:gs pos="100000">
                      <a:srgbClr val="0072FF"/>
                    </a:gs>
                  </a:gsLst>
                  <a:lin ang="5400000" scaled="1"/>
                </a:gradFill>
              </a:rPr>
              <a:t>0</a:t>
            </a:r>
            <a:r>
              <a:rPr lang="en-US" dirty="0"/>
              <a:t> </a:t>
            </a:r>
            <a:r>
              <a:rPr lang="en-US" dirty="0" err="1"/>
              <a:t>và</a:t>
            </a:r>
            <a:r>
              <a:rPr lang="en-US" dirty="0"/>
              <a:t> </a:t>
            </a:r>
            <a:r>
              <a:rPr lang="en-US" b="1" dirty="0">
                <a:gradFill>
                  <a:gsLst>
                    <a:gs pos="0">
                      <a:srgbClr val="FFC000"/>
                    </a:gs>
                    <a:gs pos="100000">
                      <a:srgbClr val="FF0000"/>
                    </a:gs>
                  </a:gsLst>
                  <a:lin ang="5400000" scaled="1"/>
                </a:gradFill>
              </a:rPr>
              <a:t>P</a:t>
            </a:r>
            <a:r>
              <a:rPr lang="en-US" b="1" baseline="-25000" dirty="0">
                <a:gradFill>
                  <a:gsLst>
                    <a:gs pos="0">
                      <a:srgbClr val="FFC000"/>
                    </a:gs>
                    <a:gs pos="100000">
                      <a:srgbClr val="FF0000"/>
                    </a:gs>
                  </a:gsLst>
                  <a:lin ang="5400000" scaled="1"/>
                </a:gradFill>
              </a:rPr>
              <a:t>1</a:t>
            </a:r>
            <a:r>
              <a:rPr lang="en-US" dirty="0"/>
              <a:t> </a:t>
            </a:r>
            <a:r>
              <a:rPr lang="en-US" dirty="0" err="1"/>
              <a:t>cùng</a:t>
            </a:r>
            <a:r>
              <a:rPr lang="en-US" dirty="0"/>
              <a:t> </a:t>
            </a:r>
            <a:r>
              <a:rPr lang="en-US" dirty="0" err="1"/>
              <a:t>vào</a:t>
            </a:r>
            <a:r>
              <a:rPr lang="en-US" dirty="0"/>
              <a:t> CS</a:t>
            </a:r>
          </a:p>
          <a:p>
            <a:pPr>
              <a:buFont typeface="Wingdings" pitchFamily="2" charset="2"/>
              <a:buChar char="Ø"/>
            </a:pPr>
            <a:r>
              <a:rPr lang="en-US" dirty="0" err="1"/>
              <a:t>Để</a:t>
            </a:r>
            <a:r>
              <a:rPr lang="en-US" dirty="0"/>
              <a:t> </a:t>
            </a:r>
            <a:r>
              <a:rPr lang="en-US" dirty="0" err="1"/>
              <a:t>đảm</a:t>
            </a:r>
            <a:r>
              <a:rPr lang="en-US" dirty="0"/>
              <a:t> </a:t>
            </a:r>
            <a:r>
              <a:rPr lang="en-US" dirty="0" err="1"/>
              <a:t>bảo</a:t>
            </a:r>
            <a:r>
              <a:rPr lang="en-US" dirty="0"/>
              <a:t> </a:t>
            </a:r>
            <a:r>
              <a:rPr lang="en-US" dirty="0" err="1"/>
              <a:t>giải</a:t>
            </a:r>
            <a:r>
              <a:rPr lang="en-US" dirty="0"/>
              <a:t> </a:t>
            </a:r>
            <a:r>
              <a:rPr lang="en-US" dirty="0" err="1"/>
              <a:t>pháp</a:t>
            </a:r>
            <a:r>
              <a:rPr lang="en-US" dirty="0"/>
              <a:t> Peterson </a:t>
            </a:r>
            <a:r>
              <a:rPr lang="en-US" dirty="0" err="1"/>
              <a:t>hoạt</a:t>
            </a:r>
            <a:r>
              <a:rPr lang="en-US" dirty="0"/>
              <a:t> </a:t>
            </a:r>
            <a:r>
              <a:rPr lang="en-US" dirty="0" err="1"/>
              <a:t>động</a:t>
            </a:r>
            <a:r>
              <a:rPr lang="en-US" dirty="0"/>
              <a:t> </a:t>
            </a:r>
            <a:r>
              <a:rPr lang="en-US" dirty="0" err="1"/>
              <a:t>chính</a:t>
            </a:r>
            <a:r>
              <a:rPr lang="en-US" dirty="0"/>
              <a:t> </a:t>
            </a:r>
            <a:r>
              <a:rPr lang="en-US" dirty="0" err="1"/>
              <a:t>xác</a:t>
            </a:r>
            <a:r>
              <a:rPr lang="en-US" dirty="0"/>
              <a:t> </a:t>
            </a:r>
            <a:r>
              <a:rPr lang="en-US" dirty="0" err="1"/>
              <a:t>trên</a:t>
            </a:r>
            <a:r>
              <a:rPr lang="en-US" dirty="0"/>
              <a:t> </a:t>
            </a:r>
            <a:r>
              <a:rPr lang="en-US" dirty="0" err="1"/>
              <a:t>kiến</a:t>
            </a:r>
            <a:r>
              <a:rPr lang="en-US" dirty="0"/>
              <a:t> </a:t>
            </a:r>
            <a:r>
              <a:rPr lang="en-US" dirty="0" err="1"/>
              <a:t>trúc</a:t>
            </a:r>
            <a:r>
              <a:rPr lang="en-US" dirty="0"/>
              <a:t> </a:t>
            </a:r>
            <a:r>
              <a:rPr lang="en-US" dirty="0" err="1"/>
              <a:t>máy</a:t>
            </a:r>
            <a:r>
              <a:rPr lang="en-US" dirty="0"/>
              <a:t> </a:t>
            </a:r>
            <a:r>
              <a:rPr lang="en-US" dirty="0" err="1"/>
              <a:t>tính</a:t>
            </a:r>
            <a:r>
              <a:rPr lang="en-US" dirty="0"/>
              <a:t> </a:t>
            </a:r>
            <a:r>
              <a:rPr lang="en-US" dirty="0" err="1"/>
              <a:t>hiện</a:t>
            </a:r>
            <a:r>
              <a:rPr lang="en-US" dirty="0"/>
              <a:t> </a:t>
            </a:r>
            <a:r>
              <a:rPr lang="en-US" dirty="0" err="1"/>
              <a:t>đại</a:t>
            </a:r>
            <a:r>
              <a:rPr lang="en-US" dirty="0"/>
              <a:t>, ta </a:t>
            </a:r>
            <a:r>
              <a:rPr lang="en-US" dirty="0" err="1"/>
              <a:t>phải</a:t>
            </a:r>
            <a:r>
              <a:rPr lang="en-US" dirty="0"/>
              <a:t> </a:t>
            </a:r>
            <a:r>
              <a:rPr lang="en-US" dirty="0" err="1"/>
              <a:t>sử</a:t>
            </a:r>
            <a:r>
              <a:rPr lang="en-US" dirty="0"/>
              <a:t> </a:t>
            </a:r>
            <a:r>
              <a:rPr lang="en-US" dirty="0" err="1"/>
              <a:t>dụng</a:t>
            </a:r>
            <a:r>
              <a:rPr lang="en-US" dirty="0"/>
              <a:t> </a:t>
            </a:r>
            <a:r>
              <a:rPr lang="en-US" b="1" dirty="0">
                <a:gradFill>
                  <a:gsLst>
                    <a:gs pos="0">
                      <a:srgbClr val="00C6FF"/>
                    </a:gs>
                    <a:gs pos="100000">
                      <a:srgbClr val="0072FF"/>
                    </a:gs>
                  </a:gsLst>
                  <a:lin ang="5400000" scaled="1"/>
                </a:gradFill>
              </a:rPr>
              <a:t>Memory Barrier</a:t>
            </a:r>
            <a:endParaRPr lang="en-VN" b="1" dirty="0">
              <a:gradFill>
                <a:gsLst>
                  <a:gs pos="0">
                    <a:srgbClr val="00C6FF"/>
                  </a:gs>
                  <a:gs pos="100000">
                    <a:srgbClr val="0072FF"/>
                  </a:gs>
                </a:gsLst>
                <a:lin ang="5400000" scaled="1"/>
              </a:gradFill>
            </a:endParaRPr>
          </a:p>
        </p:txBody>
      </p:sp>
      <p:sp>
        <p:nvSpPr>
          <p:cNvPr id="4" name="Footer Placeholder 3">
            <a:extLst>
              <a:ext uri="{FF2B5EF4-FFF2-40B4-BE49-F238E27FC236}">
                <a16:creationId xmlns:a16="http://schemas.microsoft.com/office/drawing/2014/main" id="{2E5D5C1B-E860-AFD8-89FB-1D9D727C89CE}"/>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D4F6F074-10AD-F8A4-6B2D-E6543C809F14}"/>
              </a:ext>
            </a:extLst>
          </p:cNvPr>
          <p:cNvSpPr>
            <a:spLocks noGrp="1"/>
          </p:cNvSpPr>
          <p:nvPr>
            <p:ph type="sldNum" sz="quarter" idx="12"/>
          </p:nvPr>
        </p:nvSpPr>
        <p:spPr/>
        <p:txBody>
          <a:bodyPr/>
          <a:lstStyle/>
          <a:p>
            <a:fld id="{D8B0B3AC-44A8-D142-AAF6-9A453466E1A4}" type="slidenum">
              <a:rPr lang="en-VN" smtClean="0"/>
              <a:pPr/>
              <a:t>44</a:t>
            </a:fld>
            <a:endParaRPr lang="en-VN" dirty="0"/>
          </a:p>
        </p:txBody>
      </p:sp>
      <p:sp>
        <p:nvSpPr>
          <p:cNvPr id="7" name="TextBox 6">
            <a:extLst>
              <a:ext uri="{FF2B5EF4-FFF2-40B4-BE49-F238E27FC236}">
                <a16:creationId xmlns:a16="http://schemas.microsoft.com/office/drawing/2014/main" id="{6ACEFA1E-1880-8ABF-2FA7-7E6704976E5B}"/>
              </a:ext>
            </a:extLst>
          </p:cNvPr>
          <p:cNvSpPr txBox="1"/>
          <p:nvPr/>
        </p:nvSpPr>
        <p:spPr>
          <a:xfrm>
            <a:off x="838200" y="1519269"/>
            <a:ext cx="4557658" cy="594202"/>
          </a:xfrm>
          <a:prstGeom prst="rect">
            <a:avLst/>
          </a:prstGeom>
          <a:noFill/>
        </p:spPr>
        <p:txBody>
          <a:bodyPr wrap="none" rtlCol="0">
            <a:spAutoFit/>
          </a:bodyPr>
          <a:lstStyle/>
          <a:p>
            <a:pPr algn="l">
              <a:lnSpc>
                <a:spcPct val="130000"/>
              </a:lnSpc>
              <a:spcBef>
                <a:spcPts val="300"/>
              </a:spcBef>
              <a:spcAft>
                <a:spcPts val="300"/>
              </a:spcAft>
            </a:pPr>
            <a:r>
              <a:rPr lang="en-VN" sz="2800" b="1" dirty="0">
                <a:latin typeface="Arial" panose="020B0604020202020204" pitchFamily="34" charset="0"/>
                <a:cs typeface="Arial" panose="020B0604020202020204" pitchFamily="34" charset="0"/>
              </a:rPr>
              <a:t>Xét lại giải pháp Peterson</a:t>
            </a:r>
          </a:p>
        </p:txBody>
      </p:sp>
      <p:pic>
        <p:nvPicPr>
          <p:cNvPr id="12" name="Picture 3">
            <a:extLst>
              <a:ext uri="{FF2B5EF4-FFF2-40B4-BE49-F238E27FC236}">
                <a16:creationId xmlns:a16="http://schemas.microsoft.com/office/drawing/2014/main" id="{76167998-CD3E-8D0E-DC66-0A838100D72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44349" y="2205331"/>
            <a:ext cx="4903304" cy="118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Content Placeholder 2">
            <a:extLst>
              <a:ext uri="{FF2B5EF4-FFF2-40B4-BE49-F238E27FC236}">
                <a16:creationId xmlns:a16="http://schemas.microsoft.com/office/drawing/2014/main" id="{BC4E1289-F4FE-BA7B-2300-83C74BCE773D}"/>
              </a:ext>
            </a:extLst>
          </p:cNvPr>
          <p:cNvSpPr txBox="1">
            <a:spLocks/>
          </p:cNvSpPr>
          <p:nvPr/>
        </p:nvSpPr>
        <p:spPr>
          <a:xfrm>
            <a:off x="838200" y="3542389"/>
            <a:ext cx="3231382" cy="2647179"/>
          </a:xfrm>
          <a:prstGeom prst="roundRect">
            <a:avLst>
              <a:gd name="adj" fmla="val 810"/>
            </a:avLst>
          </a:prstGeom>
          <a:ln>
            <a:gradFill>
              <a:gsLst>
                <a:gs pos="0">
                  <a:srgbClr val="00C6FF"/>
                </a:gs>
                <a:gs pos="100000">
                  <a:srgbClr val="0072FF"/>
                </a:gs>
              </a:gsLst>
              <a:lin ang="5400000" scaled="1"/>
            </a:gradFill>
          </a:ln>
        </p:spPr>
        <p:txBody>
          <a:bodyPr vert="horz" lIns="91440" tIns="45720" rIns="91440" bIns="45720" rtlCol="0">
            <a:noAutofit/>
          </a:bodyPr>
          <a:lstStyle>
            <a:lvl1pPr marL="228600" indent="-228600" algn="l" defTabSz="914400" rtl="0" eaLnBrk="1" latinLnBrk="0" hangingPunct="1">
              <a:lnSpc>
                <a:spcPct val="130000"/>
              </a:lnSpc>
              <a:spcBef>
                <a:spcPts val="300"/>
              </a:spcBef>
              <a:spcAft>
                <a:spcPts val="300"/>
              </a:spcAft>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30000"/>
              </a:lnSpc>
              <a:spcBef>
                <a:spcPts val="300"/>
              </a:spcBef>
              <a:spcAft>
                <a:spcPts val="300"/>
              </a:spcAft>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30000"/>
              </a:lnSpc>
              <a:spcBef>
                <a:spcPts val="300"/>
              </a:spcBef>
              <a:spcAft>
                <a:spcPts val="300"/>
              </a:spcAft>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30000"/>
              </a:lnSpc>
              <a:spcBef>
                <a:spcPts val="300"/>
              </a:spcBef>
              <a:spcAft>
                <a:spcPts val="3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30000"/>
              </a:lnSpc>
              <a:spcBef>
                <a:spcPts val="300"/>
              </a:spcBef>
              <a:spcAft>
                <a:spcPts val="3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200"/>
              </a:spcBef>
              <a:spcAft>
                <a:spcPts val="200"/>
              </a:spcAft>
              <a:buFont typeface="Monotype Sorts" pitchFamily="-84" charset="2"/>
              <a:buNone/>
            </a:pPr>
            <a:r>
              <a:rPr lang="en-US" altLang="en-US" sz="1000" b="1" dirty="0">
                <a:gradFill>
                  <a:gsLst>
                    <a:gs pos="0">
                      <a:srgbClr val="00C6FF"/>
                    </a:gs>
                    <a:gs pos="100000">
                      <a:srgbClr val="0072FF"/>
                    </a:gs>
                  </a:gsLst>
                  <a:lin ang="5400000" scaled="1"/>
                </a:gradFill>
              </a:rPr>
              <a:t>P</a:t>
            </a:r>
            <a:r>
              <a:rPr lang="en-US" altLang="en-US" sz="1000" b="1" baseline="-25000" dirty="0">
                <a:gradFill>
                  <a:gsLst>
                    <a:gs pos="0">
                      <a:srgbClr val="00C6FF"/>
                    </a:gs>
                    <a:gs pos="100000">
                      <a:srgbClr val="0072FF"/>
                    </a:gs>
                  </a:gsLst>
                  <a:lin ang="5400000" scaled="1"/>
                </a:gradFill>
              </a:rPr>
              <a:t>0</a:t>
            </a:r>
          </a:p>
          <a:p>
            <a:pPr>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a:t>
            </a: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while (true){ </a:t>
            </a: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	</a:t>
            </a:r>
            <a:r>
              <a:rPr lang="en-US" altLang="en-US" sz="1000" b="1" dirty="0">
                <a:gradFill>
                  <a:gsLst>
                    <a:gs pos="0">
                      <a:srgbClr val="0072FF"/>
                    </a:gs>
                    <a:gs pos="100000">
                      <a:srgbClr val="00C6FF"/>
                    </a:gs>
                  </a:gsLst>
                  <a:lin ang="2700000" scaled="1"/>
                </a:gradFill>
                <a:latin typeface="Courier New" panose="02070309020205020404" pitchFamily="49" charset="0"/>
              </a:rPr>
              <a:t>flag[0] = true; </a:t>
            </a:r>
          </a:p>
          <a:p>
            <a:pPr lvl="1">
              <a:lnSpc>
                <a:spcPct val="120000"/>
              </a:lnSpc>
              <a:spcBef>
                <a:spcPts val="200"/>
              </a:spcBef>
              <a:spcAft>
                <a:spcPts val="200"/>
              </a:spcAft>
              <a:buFont typeface="Arial" panose="020B0604020202020204" pitchFamily="34" charset="0"/>
              <a:buNone/>
            </a:pPr>
            <a:r>
              <a:rPr lang="en-US" altLang="en-US" sz="1000" b="1" dirty="0">
                <a:gradFill>
                  <a:gsLst>
                    <a:gs pos="0">
                      <a:srgbClr val="0072FF"/>
                    </a:gs>
                    <a:gs pos="100000">
                      <a:srgbClr val="00C6FF"/>
                    </a:gs>
                  </a:gsLst>
                  <a:lin ang="2700000" scaled="1"/>
                </a:gradFill>
                <a:latin typeface="Courier New" panose="02070309020205020404" pitchFamily="49" charset="0"/>
              </a:rPr>
              <a:t>	turn = 1; </a:t>
            </a:r>
          </a:p>
          <a:p>
            <a:pPr lvl="1">
              <a:lnSpc>
                <a:spcPct val="120000"/>
              </a:lnSpc>
              <a:spcBef>
                <a:spcPts val="200"/>
              </a:spcBef>
              <a:spcAft>
                <a:spcPts val="200"/>
              </a:spcAft>
              <a:buFont typeface="Arial" panose="020B0604020202020204" pitchFamily="34" charset="0"/>
              <a:buNone/>
            </a:pPr>
            <a:r>
              <a:rPr lang="en-US" altLang="en-US" sz="1000" b="1" dirty="0">
                <a:gradFill>
                  <a:gsLst>
                    <a:gs pos="0">
                      <a:srgbClr val="0072FF"/>
                    </a:gs>
                    <a:gs pos="100000">
                      <a:srgbClr val="00C6FF"/>
                    </a:gs>
                  </a:gsLst>
                  <a:lin ang="2700000" scaled="1"/>
                </a:gradFill>
                <a:latin typeface="Courier New" panose="02070309020205020404" pitchFamily="49" charset="0"/>
              </a:rPr>
              <a:t>	while (flag[1] &amp;&amp; turn = = 1);</a:t>
            </a:r>
            <a:endParaRPr lang="en-US" altLang="en-US" sz="1000" dirty="0">
              <a:solidFill>
                <a:srgbClr val="000000"/>
              </a:solidFill>
              <a:latin typeface="Courier New" panose="02070309020205020404" pitchFamily="49" charset="0"/>
            </a:endParaRP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	/* critical section */</a:t>
            </a: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	</a:t>
            </a:r>
            <a:r>
              <a:rPr lang="en-US" altLang="en-US" sz="1000" b="1" dirty="0">
                <a:gradFill>
                  <a:gsLst>
                    <a:gs pos="0">
                      <a:srgbClr val="0072FF"/>
                    </a:gs>
                    <a:gs pos="100000">
                      <a:srgbClr val="00C6FF"/>
                    </a:gs>
                  </a:gsLst>
                  <a:lin ang="2700000" scaled="1"/>
                </a:gradFill>
                <a:latin typeface="Courier New" panose="02070309020205020404" pitchFamily="49" charset="0"/>
              </a:rPr>
              <a:t>flag[0] = false;</a:t>
            </a:r>
            <a:r>
              <a:rPr lang="en-US" altLang="en-US" sz="1000" dirty="0">
                <a:solidFill>
                  <a:srgbClr val="000000"/>
                </a:solidFill>
                <a:latin typeface="Courier New" panose="02070309020205020404" pitchFamily="49" charset="0"/>
              </a:rPr>
              <a:t> </a:t>
            </a: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	/* remainder section */ </a:t>
            </a: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a:t>
            </a:r>
          </a:p>
          <a:p>
            <a:pPr>
              <a:lnSpc>
                <a:spcPct val="120000"/>
              </a:lnSpc>
              <a:spcBef>
                <a:spcPts val="200"/>
              </a:spcBef>
              <a:spcAft>
                <a:spcPts val="200"/>
              </a:spcAft>
              <a:buFont typeface="Monotype Sorts" pitchFamily="-84" charset="2"/>
              <a:buNone/>
            </a:pPr>
            <a:r>
              <a:rPr lang="en-US" altLang="en-US" sz="1000" dirty="0">
                <a:solidFill>
                  <a:srgbClr val="000000"/>
                </a:solidFill>
                <a:latin typeface="Courier New" panose="02070309020205020404" pitchFamily="49" charset="0"/>
              </a:rPr>
              <a:t>}</a:t>
            </a:r>
          </a:p>
        </p:txBody>
      </p:sp>
      <p:sp>
        <p:nvSpPr>
          <p:cNvPr id="15" name="Content Placeholder 6">
            <a:extLst>
              <a:ext uri="{FF2B5EF4-FFF2-40B4-BE49-F238E27FC236}">
                <a16:creationId xmlns:a16="http://schemas.microsoft.com/office/drawing/2014/main" id="{37EF41B9-E44F-7391-4D6A-27B9218E5EE4}"/>
              </a:ext>
            </a:extLst>
          </p:cNvPr>
          <p:cNvSpPr txBox="1">
            <a:spLocks/>
          </p:cNvSpPr>
          <p:nvPr/>
        </p:nvSpPr>
        <p:spPr>
          <a:xfrm>
            <a:off x="4240404" y="3542389"/>
            <a:ext cx="3231382" cy="2647179"/>
          </a:xfrm>
          <a:prstGeom prst="roundRect">
            <a:avLst>
              <a:gd name="adj" fmla="val 676"/>
            </a:avLst>
          </a:prstGeom>
          <a:ln>
            <a:gradFill>
              <a:gsLst>
                <a:gs pos="0">
                  <a:srgbClr val="FFC000"/>
                </a:gs>
                <a:gs pos="100000">
                  <a:srgbClr val="FF0000"/>
                </a:gs>
              </a:gsLst>
              <a:lin ang="5400000" scaled="1"/>
            </a:gradFill>
          </a:ln>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200"/>
              </a:spcBef>
              <a:spcAft>
                <a:spcPts val="200"/>
              </a:spcAft>
              <a:buFont typeface="Monotype Sorts" pitchFamily="-84" charset="2"/>
              <a:buNone/>
            </a:pPr>
            <a:r>
              <a:rPr lang="en-US" altLang="en-US" sz="1000" b="1" dirty="0">
                <a:gradFill>
                  <a:gsLst>
                    <a:gs pos="0">
                      <a:srgbClr val="FFC000"/>
                    </a:gs>
                    <a:gs pos="100000">
                      <a:srgbClr val="FF0000"/>
                    </a:gs>
                  </a:gsLst>
                  <a:lin ang="5400000" scaled="1"/>
                </a:gradFill>
              </a:rPr>
              <a:t>P</a:t>
            </a:r>
            <a:r>
              <a:rPr lang="en-US" altLang="en-US" sz="1000" b="1" baseline="-25000" dirty="0">
                <a:gradFill>
                  <a:gsLst>
                    <a:gs pos="0">
                      <a:srgbClr val="FFC000"/>
                    </a:gs>
                    <a:gs pos="100000">
                      <a:srgbClr val="FF0000"/>
                    </a:gs>
                  </a:gsLst>
                  <a:lin ang="5400000" scaled="1"/>
                </a:gradFill>
              </a:rPr>
              <a:t>1</a:t>
            </a:r>
          </a:p>
          <a:p>
            <a:pPr>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a:t>
            </a: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while (true){ </a:t>
            </a: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	</a:t>
            </a:r>
            <a:r>
              <a:rPr lang="en-US" altLang="en-US" sz="1000" b="1" dirty="0">
                <a:gradFill>
                  <a:gsLst>
                    <a:gs pos="0">
                      <a:srgbClr val="FFC000"/>
                    </a:gs>
                    <a:gs pos="100000">
                      <a:srgbClr val="FF0000"/>
                    </a:gs>
                  </a:gsLst>
                  <a:lin ang="2700000" scaled="1"/>
                </a:gradFill>
                <a:latin typeface="Courier New" panose="02070309020205020404" pitchFamily="49" charset="0"/>
              </a:rPr>
              <a:t>flag[1] = true; </a:t>
            </a:r>
          </a:p>
          <a:p>
            <a:pPr lvl="1">
              <a:lnSpc>
                <a:spcPct val="120000"/>
              </a:lnSpc>
              <a:spcBef>
                <a:spcPts val="200"/>
              </a:spcBef>
              <a:spcAft>
                <a:spcPts val="200"/>
              </a:spcAft>
              <a:buFont typeface="Arial" panose="020B0604020202020204" pitchFamily="34" charset="0"/>
              <a:buNone/>
            </a:pPr>
            <a:r>
              <a:rPr lang="en-US" altLang="en-US" sz="1000" b="1" dirty="0">
                <a:gradFill>
                  <a:gsLst>
                    <a:gs pos="0">
                      <a:srgbClr val="FFC000"/>
                    </a:gs>
                    <a:gs pos="100000">
                      <a:srgbClr val="FF0000"/>
                    </a:gs>
                  </a:gsLst>
                  <a:lin ang="2700000" scaled="1"/>
                </a:gradFill>
                <a:latin typeface="Courier New" panose="02070309020205020404" pitchFamily="49" charset="0"/>
              </a:rPr>
              <a:t>	turn = 0; </a:t>
            </a:r>
          </a:p>
          <a:p>
            <a:pPr lvl="1">
              <a:lnSpc>
                <a:spcPct val="120000"/>
              </a:lnSpc>
              <a:spcBef>
                <a:spcPts val="200"/>
              </a:spcBef>
              <a:spcAft>
                <a:spcPts val="200"/>
              </a:spcAft>
              <a:buFont typeface="Arial" panose="020B0604020202020204" pitchFamily="34" charset="0"/>
              <a:buNone/>
            </a:pPr>
            <a:r>
              <a:rPr lang="en-US" altLang="en-US" sz="1000" b="1" dirty="0">
                <a:gradFill>
                  <a:gsLst>
                    <a:gs pos="0">
                      <a:srgbClr val="FFC000"/>
                    </a:gs>
                    <a:gs pos="100000">
                      <a:srgbClr val="FF0000"/>
                    </a:gs>
                  </a:gsLst>
                  <a:lin ang="2700000" scaled="1"/>
                </a:gradFill>
                <a:latin typeface="Courier New" panose="02070309020205020404" pitchFamily="49" charset="0"/>
              </a:rPr>
              <a:t>	while (flag[0] &amp;&amp; turn = = 0);</a:t>
            </a:r>
            <a:endParaRPr lang="en-US" altLang="en-US" sz="1000" dirty="0">
              <a:gradFill>
                <a:gsLst>
                  <a:gs pos="0">
                    <a:srgbClr val="FFC000"/>
                  </a:gs>
                  <a:gs pos="100000">
                    <a:srgbClr val="FF0000"/>
                  </a:gs>
                </a:gsLst>
                <a:lin ang="2700000" scaled="1"/>
              </a:gradFill>
              <a:latin typeface="Courier New" panose="02070309020205020404" pitchFamily="49" charset="0"/>
            </a:endParaRP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	/* critical section */</a:t>
            </a: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	</a:t>
            </a:r>
            <a:r>
              <a:rPr lang="en-US" altLang="en-US" sz="1000" b="1" dirty="0">
                <a:gradFill>
                  <a:gsLst>
                    <a:gs pos="0">
                      <a:srgbClr val="FFC000"/>
                    </a:gs>
                    <a:gs pos="100000">
                      <a:srgbClr val="FF0000"/>
                    </a:gs>
                  </a:gsLst>
                  <a:lin ang="2700000" scaled="1"/>
                </a:gradFill>
                <a:latin typeface="Courier New" panose="02070309020205020404" pitchFamily="49" charset="0"/>
              </a:rPr>
              <a:t>flag[1] = false;</a:t>
            </a:r>
            <a:r>
              <a:rPr lang="en-US" altLang="en-US" sz="1000" dirty="0">
                <a:gradFill>
                  <a:gsLst>
                    <a:gs pos="0">
                      <a:srgbClr val="FFC000"/>
                    </a:gs>
                    <a:gs pos="100000">
                      <a:srgbClr val="FF0000"/>
                    </a:gs>
                  </a:gsLst>
                  <a:lin ang="2700000" scaled="1"/>
                </a:gradFill>
                <a:latin typeface="Courier New" panose="02070309020205020404" pitchFamily="49" charset="0"/>
              </a:rPr>
              <a:t> </a:t>
            </a: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	/* remainder section */ </a:t>
            </a:r>
          </a:p>
          <a:p>
            <a:pPr lvl="1">
              <a:lnSpc>
                <a:spcPct val="120000"/>
              </a:lnSpc>
              <a:spcBef>
                <a:spcPts val="200"/>
              </a:spcBef>
              <a:spcAft>
                <a:spcPts val="200"/>
              </a:spcAft>
              <a:buFont typeface="Arial" panose="020B0604020202020204" pitchFamily="34" charset="0"/>
              <a:buNone/>
            </a:pPr>
            <a:r>
              <a:rPr lang="en-US" altLang="en-US" sz="1000" dirty="0">
                <a:solidFill>
                  <a:srgbClr val="000000"/>
                </a:solidFill>
                <a:latin typeface="Courier New" panose="02070309020205020404" pitchFamily="49" charset="0"/>
              </a:rPr>
              <a:t>}</a:t>
            </a:r>
          </a:p>
          <a:p>
            <a:pPr>
              <a:lnSpc>
                <a:spcPct val="120000"/>
              </a:lnSpc>
              <a:spcBef>
                <a:spcPts val="200"/>
              </a:spcBef>
              <a:spcAft>
                <a:spcPts val="200"/>
              </a:spcAft>
              <a:buFont typeface="Monotype Sorts" pitchFamily="-84" charset="2"/>
              <a:buNone/>
            </a:pPr>
            <a:r>
              <a:rPr lang="en-US" altLang="en-US" sz="1000" dirty="0">
                <a:solidFill>
                  <a:srgbClr val="000000"/>
                </a:solidFill>
                <a:latin typeface="Courier New" panose="02070309020205020404" pitchFamily="49" charset="0"/>
              </a:rPr>
              <a:t>}</a:t>
            </a:r>
          </a:p>
        </p:txBody>
      </p:sp>
      <p:sp>
        <p:nvSpPr>
          <p:cNvPr id="16" name="TextBox 15">
            <a:extLst>
              <a:ext uri="{FF2B5EF4-FFF2-40B4-BE49-F238E27FC236}">
                <a16:creationId xmlns:a16="http://schemas.microsoft.com/office/drawing/2014/main" id="{63072EC7-0656-96EC-ABC5-043F5A1FB3AF}"/>
              </a:ext>
            </a:extLst>
          </p:cNvPr>
          <p:cNvSpPr txBox="1"/>
          <p:nvPr/>
        </p:nvSpPr>
        <p:spPr>
          <a:xfrm rot="16200000">
            <a:off x="-128441" y="3980689"/>
            <a:ext cx="1518364" cy="414985"/>
          </a:xfrm>
          <a:prstGeom prst="rect">
            <a:avLst/>
          </a:prstGeom>
          <a:noFill/>
        </p:spPr>
        <p:txBody>
          <a:bodyPr wrap="none" rtlCol="0">
            <a:spAutoFit/>
          </a:bodyPr>
          <a:lstStyle/>
          <a:p>
            <a:pPr algn="r">
              <a:lnSpc>
                <a:spcPct val="130000"/>
              </a:lnSpc>
              <a:spcBef>
                <a:spcPts val="300"/>
              </a:spcBef>
              <a:spcAft>
                <a:spcPts val="300"/>
              </a:spcAft>
            </a:pPr>
            <a:r>
              <a:rPr lang="en-VN" b="1" spc="200" dirty="0">
                <a:latin typeface="Arial" panose="020B0604020202020204" pitchFamily="34" charset="0"/>
                <a:cs typeface="Arial" panose="020B0604020202020204" pitchFamily="34" charset="0"/>
              </a:rPr>
              <a:t>ORIGINAL</a:t>
            </a:r>
          </a:p>
        </p:txBody>
      </p:sp>
    </p:spTree>
    <p:extLst>
      <p:ext uri="{BB962C8B-B14F-4D97-AF65-F5344CB8AC3E}">
        <p14:creationId xmlns:p14="http://schemas.microsoft.com/office/powerpoint/2010/main" val="405078278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B7F0B48-DBB1-B683-F611-3ECDB5A9CC08}"/>
              </a:ext>
            </a:extLst>
          </p:cNvPr>
          <p:cNvSpPr>
            <a:spLocks noGrp="1"/>
          </p:cNvSpPr>
          <p:nvPr>
            <p:ph type="sldNum" sz="quarter" idx="12"/>
          </p:nvPr>
        </p:nvSpPr>
        <p:spPr/>
        <p:txBody>
          <a:bodyPr/>
          <a:lstStyle/>
          <a:p>
            <a:fld id="{D8B0B3AC-44A8-D142-AAF6-9A453466E1A4}" type="slidenum">
              <a:rPr lang="en-VN" smtClean="0"/>
              <a:pPr/>
              <a:t>45</a:t>
            </a:fld>
            <a:endParaRPr lang="en-VN" dirty="0"/>
          </a:p>
        </p:txBody>
      </p:sp>
      <p:sp>
        <p:nvSpPr>
          <p:cNvPr id="3" name="Text Placeholder 2">
            <a:extLst>
              <a:ext uri="{FF2B5EF4-FFF2-40B4-BE49-F238E27FC236}">
                <a16:creationId xmlns:a16="http://schemas.microsoft.com/office/drawing/2014/main" id="{3367EC22-D9D1-6A06-1F83-366F706A3F13}"/>
              </a:ext>
            </a:extLst>
          </p:cNvPr>
          <p:cNvSpPr>
            <a:spLocks noGrp="1"/>
          </p:cNvSpPr>
          <p:nvPr>
            <p:ph type="body" sz="quarter" idx="13"/>
          </p:nvPr>
        </p:nvSpPr>
        <p:spPr>
          <a:xfrm>
            <a:off x="1470929" y="1989574"/>
            <a:ext cx="9210469" cy="990108"/>
          </a:xfrm>
        </p:spPr>
        <p:txBody>
          <a:bodyPr>
            <a:normAutofit/>
          </a:bodyPr>
          <a:lstStyle/>
          <a:p>
            <a:r>
              <a:rPr lang="en-VN" sz="4100" dirty="0"/>
              <a:t>CÁC HỖ TRỢ TỪ PHẦN CỨNG</a:t>
            </a:r>
          </a:p>
        </p:txBody>
      </p:sp>
      <p:sp>
        <p:nvSpPr>
          <p:cNvPr id="4" name="Text Placeholder 3">
            <a:extLst>
              <a:ext uri="{FF2B5EF4-FFF2-40B4-BE49-F238E27FC236}">
                <a16:creationId xmlns:a16="http://schemas.microsoft.com/office/drawing/2014/main" id="{52CEEB09-F1EE-4F59-3F02-6A7DE654C69F}"/>
              </a:ext>
            </a:extLst>
          </p:cNvPr>
          <p:cNvSpPr>
            <a:spLocks noGrp="1"/>
          </p:cNvSpPr>
          <p:nvPr>
            <p:ph type="body" sz="quarter" idx="14"/>
          </p:nvPr>
        </p:nvSpPr>
        <p:spPr/>
        <p:txBody>
          <a:bodyPr/>
          <a:lstStyle/>
          <a:p>
            <a:r>
              <a:rPr lang="en-VN" dirty="0"/>
              <a:t>5.5.1. Memory Barrier</a:t>
            </a:r>
          </a:p>
        </p:txBody>
      </p:sp>
      <p:sp>
        <p:nvSpPr>
          <p:cNvPr id="5" name="Text Placeholder 4">
            <a:extLst>
              <a:ext uri="{FF2B5EF4-FFF2-40B4-BE49-F238E27FC236}">
                <a16:creationId xmlns:a16="http://schemas.microsoft.com/office/drawing/2014/main" id="{26CD0DE5-F2BE-8100-F8E5-8E4FE17E482C}"/>
              </a:ext>
            </a:extLst>
          </p:cNvPr>
          <p:cNvSpPr>
            <a:spLocks noGrp="1"/>
          </p:cNvSpPr>
          <p:nvPr>
            <p:ph type="body" sz="quarter" idx="15"/>
          </p:nvPr>
        </p:nvSpPr>
        <p:spPr>
          <a:xfrm>
            <a:off x="1470930" y="4137397"/>
            <a:ext cx="7147030" cy="695175"/>
          </a:xfrm>
        </p:spPr>
        <p:txBody>
          <a:bodyPr>
            <a:normAutofit/>
          </a:bodyPr>
          <a:lstStyle/>
          <a:p>
            <a:r>
              <a:rPr lang="en-VN" dirty="0"/>
              <a:t>Một Memory Barrier (lớp bảo vệ bộ nhớ) là một lệnh bắt buộc bất kỳ thay đổi nào trên bộ nhớ phải được lan truyền đến tất cả các bộ xử lý.</a:t>
            </a:r>
          </a:p>
        </p:txBody>
      </p:sp>
      <p:sp>
        <p:nvSpPr>
          <p:cNvPr id="6" name="Text Placeholder 5">
            <a:extLst>
              <a:ext uri="{FF2B5EF4-FFF2-40B4-BE49-F238E27FC236}">
                <a16:creationId xmlns:a16="http://schemas.microsoft.com/office/drawing/2014/main" id="{E18864EC-BE54-71C2-B7EB-7710E4E7409D}"/>
              </a:ext>
            </a:extLst>
          </p:cNvPr>
          <p:cNvSpPr>
            <a:spLocks noGrp="1"/>
          </p:cNvSpPr>
          <p:nvPr>
            <p:ph type="body" sz="quarter" idx="16"/>
          </p:nvPr>
        </p:nvSpPr>
        <p:spPr/>
        <p:txBody>
          <a:bodyPr>
            <a:normAutofit lnSpcReduction="10000"/>
          </a:bodyPr>
          <a:lstStyle/>
          <a:p>
            <a:r>
              <a:rPr lang="en-VN" dirty="0"/>
              <a:t>05.</a:t>
            </a:r>
          </a:p>
        </p:txBody>
      </p:sp>
      <p:sp>
        <p:nvSpPr>
          <p:cNvPr id="8" name="Footer Placeholder 7">
            <a:extLst>
              <a:ext uri="{FF2B5EF4-FFF2-40B4-BE49-F238E27FC236}">
                <a16:creationId xmlns:a16="http://schemas.microsoft.com/office/drawing/2014/main" id="{24995CF1-7A88-C05F-36CA-97BE96F34165}"/>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342397919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241B0-B1C5-BD8B-F3B6-1A12429443C1}"/>
              </a:ext>
            </a:extLst>
          </p:cNvPr>
          <p:cNvSpPr>
            <a:spLocks noGrp="1"/>
          </p:cNvSpPr>
          <p:nvPr>
            <p:ph type="title"/>
          </p:nvPr>
        </p:nvSpPr>
        <p:spPr/>
        <p:txBody>
          <a:bodyPr/>
          <a:lstStyle/>
          <a:p>
            <a:r>
              <a:rPr lang="en-VN" dirty="0"/>
              <a:t>5.5.1. Memory Barrier</a:t>
            </a:r>
          </a:p>
        </p:txBody>
      </p:sp>
      <p:sp>
        <p:nvSpPr>
          <p:cNvPr id="3" name="Content Placeholder 2">
            <a:extLst>
              <a:ext uri="{FF2B5EF4-FFF2-40B4-BE49-F238E27FC236}">
                <a16:creationId xmlns:a16="http://schemas.microsoft.com/office/drawing/2014/main" id="{E12DFAEA-795C-1BED-7261-5C380155246B}"/>
              </a:ext>
            </a:extLst>
          </p:cNvPr>
          <p:cNvSpPr>
            <a:spLocks noGrp="1"/>
          </p:cNvSpPr>
          <p:nvPr>
            <p:ph idx="1"/>
          </p:nvPr>
        </p:nvSpPr>
        <p:spPr/>
        <p:txBody>
          <a:bodyPr>
            <a:normAutofit fontScale="70000" lnSpcReduction="20000"/>
          </a:bodyPr>
          <a:lstStyle/>
          <a:p>
            <a:r>
              <a:rPr lang="vi-VN" b="1" dirty="0">
                <a:gradFill>
                  <a:gsLst>
                    <a:gs pos="0">
                      <a:srgbClr val="0072FF"/>
                    </a:gs>
                    <a:gs pos="100000">
                      <a:srgbClr val="00C6FF"/>
                    </a:gs>
                  </a:gsLst>
                  <a:lin ang="2700000" scaled="1"/>
                </a:gradFill>
              </a:rPr>
              <a:t>Memory model </a:t>
            </a:r>
            <a:r>
              <a:rPr lang="vi-VN" dirty="0"/>
              <a:t>trong hệ điều hành là mô hình hoạt động của bộ nhớ trong hệ thống, bao gồm cách thức quản lý và truy xuất đến các vùng nhớ được cấp phát cho các tiến trình và luồng trong hệ thống. Memory model định nghĩa các quy tắc và ràng buộc cho việc sử dụng bộ nhớ, đảm bảo tính đúng đắn, an toàn và hiệu quả của các hoạt động trên bộ nhớ.</a:t>
            </a:r>
          </a:p>
          <a:p>
            <a:r>
              <a:rPr lang="vi-VN" dirty="0"/>
              <a:t>Hai mô hình bộ nhớ phổ biến bao gồm:</a:t>
            </a:r>
          </a:p>
          <a:p>
            <a:pPr lvl="1"/>
            <a:r>
              <a:rPr lang="en-VN" b="1" dirty="0"/>
              <a:t>Mô hình bộ nhớ được sắp xếp mạnh:</a:t>
            </a:r>
            <a:r>
              <a:rPr lang="en-VN" dirty="0"/>
              <a:t>  các thay đổi bộ nhớ trên một bộ xử lý sẽ được các bộ xử lý khác biết ngay lập tức</a:t>
            </a:r>
            <a:r>
              <a:rPr lang="en-US" dirty="0"/>
              <a:t>.</a:t>
            </a:r>
            <a:endParaRPr lang="en-VN" dirty="0"/>
          </a:p>
          <a:p>
            <a:pPr lvl="1"/>
            <a:r>
              <a:rPr lang="en-VN" b="1" dirty="0"/>
              <a:t>Mô hình bộ nhớ được sắp xếp yếu:</a:t>
            </a:r>
            <a:r>
              <a:rPr lang="en-VN" dirty="0"/>
              <a:t> các thay đổi bộ nhớ trên một bộ xử lý CÓ THỂ sẽ KHÔNG được các bộ xử lý khác biết ngay lập tức</a:t>
            </a:r>
            <a:r>
              <a:rPr lang="en-US" dirty="0"/>
              <a:t>.</a:t>
            </a:r>
            <a:endParaRPr lang="en-VN" dirty="0"/>
          </a:p>
          <a:p>
            <a:r>
              <a:rPr lang="en-VN" b="1" dirty="0">
                <a:gradFill>
                  <a:gsLst>
                    <a:gs pos="0">
                      <a:srgbClr val="00C6FF"/>
                    </a:gs>
                    <a:gs pos="100000">
                      <a:srgbClr val="0072FF"/>
                    </a:gs>
                  </a:gsLst>
                  <a:lin ang="5400000" scaled="1"/>
                </a:gradFill>
              </a:rPr>
              <a:t>Memory barrier </a:t>
            </a:r>
            <a:r>
              <a:rPr lang="en-VN" dirty="0"/>
              <a:t>là một chỉ thị (instruction) mà bắt buộc mọi thay đổi trong bộ nhớ phải được truyền tải (hiển thị) đến tất cả bộ xử lý khác.</a:t>
            </a:r>
          </a:p>
        </p:txBody>
      </p:sp>
      <p:sp>
        <p:nvSpPr>
          <p:cNvPr id="4" name="Footer Placeholder 3">
            <a:extLst>
              <a:ext uri="{FF2B5EF4-FFF2-40B4-BE49-F238E27FC236}">
                <a16:creationId xmlns:a16="http://schemas.microsoft.com/office/drawing/2014/main" id="{0317668B-0B60-9689-1368-0DCBD2F1F3A3}"/>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78B97089-4717-F22C-B490-B0123FB3E9BA}"/>
              </a:ext>
            </a:extLst>
          </p:cNvPr>
          <p:cNvSpPr>
            <a:spLocks noGrp="1"/>
          </p:cNvSpPr>
          <p:nvPr>
            <p:ph type="sldNum" sz="quarter" idx="12"/>
          </p:nvPr>
        </p:nvSpPr>
        <p:spPr/>
        <p:txBody>
          <a:bodyPr/>
          <a:lstStyle/>
          <a:p>
            <a:fld id="{D8B0B3AC-44A8-D142-AAF6-9A453466E1A4}" type="slidenum">
              <a:rPr lang="en-VN" smtClean="0"/>
              <a:pPr/>
              <a:t>46</a:t>
            </a:fld>
            <a:endParaRPr lang="en-VN" dirty="0"/>
          </a:p>
        </p:txBody>
      </p:sp>
    </p:spTree>
    <p:extLst>
      <p:ext uri="{BB962C8B-B14F-4D97-AF65-F5344CB8AC3E}">
        <p14:creationId xmlns:p14="http://schemas.microsoft.com/office/powerpoint/2010/main" val="86547965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241B0-B1C5-BD8B-F3B6-1A12429443C1}"/>
              </a:ext>
            </a:extLst>
          </p:cNvPr>
          <p:cNvSpPr>
            <a:spLocks noGrp="1"/>
          </p:cNvSpPr>
          <p:nvPr>
            <p:ph type="title"/>
          </p:nvPr>
        </p:nvSpPr>
        <p:spPr/>
        <p:txBody>
          <a:bodyPr/>
          <a:lstStyle/>
          <a:p>
            <a:r>
              <a:rPr lang="en-VN" dirty="0"/>
              <a:t>5.5.1. Memory Barrier</a:t>
            </a:r>
          </a:p>
        </p:txBody>
      </p:sp>
      <p:sp>
        <p:nvSpPr>
          <p:cNvPr id="3" name="Content Placeholder 2">
            <a:extLst>
              <a:ext uri="{FF2B5EF4-FFF2-40B4-BE49-F238E27FC236}">
                <a16:creationId xmlns:a16="http://schemas.microsoft.com/office/drawing/2014/main" id="{E12DFAEA-795C-1BED-7261-5C380155246B}"/>
              </a:ext>
            </a:extLst>
          </p:cNvPr>
          <p:cNvSpPr>
            <a:spLocks noGrp="1"/>
          </p:cNvSpPr>
          <p:nvPr>
            <p:ph idx="1"/>
          </p:nvPr>
        </p:nvSpPr>
        <p:spPr>
          <a:xfrm>
            <a:off x="838200" y="2311122"/>
            <a:ext cx="10515600" cy="3865842"/>
          </a:xfrm>
        </p:spPr>
        <p:txBody>
          <a:bodyPr>
            <a:normAutofit/>
          </a:bodyPr>
          <a:lstStyle/>
          <a:p>
            <a:r>
              <a:rPr lang="en-US" sz="2400" dirty="0"/>
              <a:t>Khi </a:t>
            </a:r>
            <a:r>
              <a:rPr lang="en-US" sz="2400" dirty="0" err="1"/>
              <a:t>một</a:t>
            </a:r>
            <a:r>
              <a:rPr lang="en-US" sz="2400" dirty="0"/>
              <a:t> </a:t>
            </a:r>
            <a:r>
              <a:rPr lang="en-US" sz="2400" dirty="0" err="1"/>
              <a:t>chỉ</a:t>
            </a:r>
            <a:r>
              <a:rPr lang="en-US" sz="2400" dirty="0"/>
              <a:t> </a:t>
            </a:r>
            <a:r>
              <a:rPr lang="en-US" sz="2400" dirty="0" err="1"/>
              <a:t>thị</a:t>
            </a:r>
            <a:r>
              <a:rPr lang="en-US" sz="2400" dirty="0"/>
              <a:t> memory barrier </a:t>
            </a:r>
            <a:r>
              <a:rPr lang="en-US" sz="2400" dirty="0" err="1"/>
              <a:t>được</a:t>
            </a:r>
            <a:r>
              <a:rPr lang="en-US" sz="2400" dirty="0"/>
              <a:t> </a:t>
            </a:r>
            <a:r>
              <a:rPr lang="en-US" sz="2400" dirty="0" err="1"/>
              <a:t>thực</a:t>
            </a:r>
            <a:r>
              <a:rPr lang="en-US" sz="2400" dirty="0"/>
              <a:t> </a:t>
            </a:r>
            <a:r>
              <a:rPr lang="en-US" sz="2400" dirty="0" err="1"/>
              <a:t>hiện</a:t>
            </a:r>
            <a:r>
              <a:rPr lang="en-US" sz="2400" dirty="0"/>
              <a:t>, </a:t>
            </a:r>
            <a:r>
              <a:rPr lang="en-US" sz="2400" dirty="0" err="1"/>
              <a:t>hệ</a:t>
            </a:r>
            <a:r>
              <a:rPr lang="en-US" sz="2400" dirty="0"/>
              <a:t> </a:t>
            </a:r>
            <a:r>
              <a:rPr lang="en-US" sz="2400" dirty="0" err="1"/>
              <a:t>thống</a:t>
            </a:r>
            <a:r>
              <a:rPr lang="en-US" sz="2400" dirty="0"/>
              <a:t> </a:t>
            </a:r>
            <a:r>
              <a:rPr lang="en-US" sz="2400" dirty="0" err="1"/>
              <a:t>sẽ</a:t>
            </a:r>
            <a:r>
              <a:rPr lang="en-US" sz="2400" dirty="0"/>
              <a:t> </a:t>
            </a:r>
            <a:r>
              <a:rPr lang="en-US" sz="2400" dirty="0" err="1"/>
              <a:t>đảm</a:t>
            </a:r>
            <a:r>
              <a:rPr lang="en-US" sz="2400" dirty="0"/>
              <a:t> </a:t>
            </a:r>
            <a:r>
              <a:rPr lang="en-US" sz="2400" dirty="0" err="1"/>
              <a:t>bảo</a:t>
            </a:r>
            <a:r>
              <a:rPr lang="en-US" sz="2400" dirty="0"/>
              <a:t> </a:t>
            </a:r>
            <a:r>
              <a:rPr lang="en-US" sz="2400" dirty="0" err="1"/>
              <a:t>là</a:t>
            </a:r>
            <a:r>
              <a:rPr lang="en-US" sz="2400" dirty="0"/>
              <a:t> </a:t>
            </a:r>
            <a:r>
              <a:rPr lang="en-US" sz="2400" dirty="0" err="1"/>
              <a:t>tất</a:t>
            </a:r>
            <a:r>
              <a:rPr lang="en-US" sz="2400" dirty="0"/>
              <a:t> </a:t>
            </a:r>
            <a:r>
              <a:rPr lang="en-US" sz="2400" dirty="0" err="1"/>
              <a:t>cả</a:t>
            </a:r>
            <a:r>
              <a:rPr lang="en-US" sz="2400" dirty="0"/>
              <a:t> </a:t>
            </a:r>
            <a:r>
              <a:rPr lang="en-US" sz="2400" dirty="0" err="1"/>
              <a:t>thao</a:t>
            </a:r>
            <a:r>
              <a:rPr lang="en-US" sz="2400" dirty="0"/>
              <a:t> </a:t>
            </a:r>
            <a:r>
              <a:rPr lang="en-US" sz="2400" dirty="0" err="1"/>
              <a:t>tác</a:t>
            </a:r>
            <a:r>
              <a:rPr lang="en-US" sz="2400" dirty="0"/>
              <a:t> </a:t>
            </a:r>
            <a:r>
              <a:rPr lang="en-US" sz="2400" dirty="0">
                <a:latin typeface="Courier New" panose="02070309020205020404" pitchFamily="49" charset="0"/>
                <a:cs typeface="Courier New" panose="02070309020205020404" pitchFamily="49" charset="0"/>
              </a:rPr>
              <a:t>load</a:t>
            </a:r>
            <a:r>
              <a:rPr lang="en-US" sz="2400" dirty="0"/>
              <a:t> (</a:t>
            </a:r>
            <a:r>
              <a:rPr lang="en-US" sz="2400" dirty="0" err="1"/>
              <a:t>nạp</a:t>
            </a:r>
            <a:r>
              <a:rPr lang="en-US" sz="2400" dirty="0"/>
              <a:t> </a:t>
            </a:r>
            <a:r>
              <a:rPr lang="en-US" sz="2400" dirty="0" err="1"/>
              <a:t>dữ</a:t>
            </a:r>
            <a:r>
              <a:rPr lang="en-US" sz="2400" dirty="0"/>
              <a:t> </a:t>
            </a:r>
            <a:r>
              <a:rPr lang="en-US" sz="2400" dirty="0" err="1"/>
              <a:t>liệu</a:t>
            </a:r>
            <a:r>
              <a:rPr lang="en-US" sz="2400" dirty="0"/>
              <a:t>) </a:t>
            </a:r>
            <a:r>
              <a:rPr lang="en-US" sz="2400" dirty="0" err="1"/>
              <a:t>và</a:t>
            </a:r>
            <a:r>
              <a:rPr lang="en-US" sz="2400" dirty="0"/>
              <a:t> </a:t>
            </a:r>
            <a:r>
              <a:rPr lang="en-US" sz="2400" dirty="0">
                <a:latin typeface="Courier New" panose="02070309020205020404" pitchFamily="49" charset="0"/>
                <a:cs typeface="Courier New" panose="02070309020205020404" pitchFamily="49" charset="0"/>
              </a:rPr>
              <a:t>store</a:t>
            </a:r>
            <a:r>
              <a:rPr lang="en-US" sz="2400" dirty="0"/>
              <a:t> (</a:t>
            </a:r>
            <a:r>
              <a:rPr lang="en-US" sz="2400" dirty="0" err="1"/>
              <a:t>ghi</a:t>
            </a:r>
            <a:r>
              <a:rPr lang="en-US" sz="2400" dirty="0"/>
              <a:t> </a:t>
            </a:r>
            <a:r>
              <a:rPr lang="en-US" sz="2400" dirty="0" err="1"/>
              <a:t>dữ</a:t>
            </a:r>
            <a:r>
              <a:rPr lang="en-US" sz="2400" dirty="0"/>
              <a:t> </a:t>
            </a:r>
            <a:r>
              <a:rPr lang="en-US" sz="2400" dirty="0" err="1"/>
              <a:t>liệu</a:t>
            </a:r>
            <a:r>
              <a:rPr lang="en-US" sz="2400" dirty="0"/>
              <a:t>) </a:t>
            </a:r>
            <a:r>
              <a:rPr lang="en-US" sz="2400" dirty="0" err="1"/>
              <a:t>đều</a:t>
            </a:r>
            <a:r>
              <a:rPr lang="en-US" sz="2400" dirty="0"/>
              <a:t> </a:t>
            </a:r>
            <a:r>
              <a:rPr lang="en-US" sz="2400" dirty="0" err="1"/>
              <a:t>đã</a:t>
            </a:r>
            <a:r>
              <a:rPr lang="en-US" sz="2400" dirty="0"/>
              <a:t> </a:t>
            </a:r>
            <a:r>
              <a:rPr lang="en-US" sz="2400" dirty="0" err="1"/>
              <a:t>được</a:t>
            </a:r>
            <a:r>
              <a:rPr lang="en-US" sz="2400" dirty="0"/>
              <a:t> </a:t>
            </a:r>
            <a:r>
              <a:rPr lang="en-US" sz="2400" dirty="0" err="1"/>
              <a:t>hoàn</a:t>
            </a:r>
            <a:r>
              <a:rPr lang="en-US" sz="2400" dirty="0"/>
              <a:t> </a:t>
            </a:r>
            <a:r>
              <a:rPr lang="en-US" sz="2400" dirty="0" err="1"/>
              <a:t>thành</a:t>
            </a:r>
            <a:r>
              <a:rPr lang="en-US" sz="2400" dirty="0"/>
              <a:t> </a:t>
            </a:r>
            <a:r>
              <a:rPr lang="en-US" sz="2400" dirty="0" err="1"/>
              <a:t>trước</a:t>
            </a:r>
            <a:r>
              <a:rPr lang="en-US" sz="2400" dirty="0"/>
              <a:t> </a:t>
            </a:r>
            <a:r>
              <a:rPr lang="en-US" sz="2400" dirty="0" err="1"/>
              <a:t>khi</a:t>
            </a:r>
            <a:r>
              <a:rPr lang="en-US" sz="2400" dirty="0"/>
              <a:t> </a:t>
            </a:r>
            <a:r>
              <a:rPr lang="en-US" sz="2400" dirty="0" err="1"/>
              <a:t>các</a:t>
            </a:r>
            <a:r>
              <a:rPr lang="en-US" sz="2400" dirty="0"/>
              <a:t> </a:t>
            </a:r>
            <a:r>
              <a:rPr lang="en-US" sz="2400" dirty="0" err="1"/>
              <a:t>thao</a:t>
            </a:r>
            <a:r>
              <a:rPr lang="en-US" sz="2400" dirty="0"/>
              <a:t> </a:t>
            </a:r>
            <a:r>
              <a:rPr lang="en-US" sz="2400" dirty="0" err="1"/>
              <a:t>tác</a:t>
            </a:r>
            <a:r>
              <a:rPr lang="en-US" sz="2400" dirty="0"/>
              <a:t> </a:t>
            </a:r>
            <a:r>
              <a:rPr lang="en-US" sz="2400" dirty="0">
                <a:latin typeface="Courier New" panose="02070309020205020404" pitchFamily="49" charset="0"/>
                <a:cs typeface="Courier New" panose="02070309020205020404" pitchFamily="49" charset="0"/>
              </a:rPr>
              <a:t>load</a:t>
            </a:r>
            <a:r>
              <a:rPr lang="en-US" sz="2400" dirty="0"/>
              <a:t> </a:t>
            </a:r>
            <a:r>
              <a:rPr lang="en-US" sz="2400" dirty="0" err="1"/>
              <a:t>và</a:t>
            </a:r>
            <a:r>
              <a:rPr lang="en-US" sz="2400" dirty="0"/>
              <a:t> </a:t>
            </a:r>
            <a:r>
              <a:rPr lang="en-US" sz="2400" dirty="0">
                <a:latin typeface="Courier New" panose="02070309020205020404" pitchFamily="49" charset="0"/>
                <a:cs typeface="Courier New" panose="02070309020205020404" pitchFamily="49" charset="0"/>
              </a:rPr>
              <a:t>store</a:t>
            </a:r>
            <a:r>
              <a:rPr lang="en-US" sz="2400" dirty="0"/>
              <a:t> </a:t>
            </a:r>
            <a:r>
              <a:rPr lang="en-US" sz="2400" dirty="0" err="1"/>
              <a:t>sau</a:t>
            </a:r>
            <a:r>
              <a:rPr lang="en-US" sz="2400" dirty="0"/>
              <a:t> </a:t>
            </a:r>
            <a:r>
              <a:rPr lang="en-US" sz="2400" dirty="0" err="1"/>
              <a:t>đó</a:t>
            </a:r>
            <a:r>
              <a:rPr lang="en-US" sz="2400" dirty="0"/>
              <a:t> </a:t>
            </a:r>
            <a:r>
              <a:rPr lang="en-US" sz="2400" dirty="0" err="1"/>
              <a:t>được</a:t>
            </a:r>
            <a:r>
              <a:rPr lang="en-US" sz="2400" dirty="0"/>
              <a:t> </a:t>
            </a:r>
            <a:r>
              <a:rPr lang="en-US" sz="2400" dirty="0" err="1"/>
              <a:t>thực</a:t>
            </a:r>
            <a:r>
              <a:rPr lang="en-US" sz="2400" dirty="0"/>
              <a:t> </a:t>
            </a:r>
            <a:r>
              <a:rPr lang="en-US" sz="2400" dirty="0" err="1"/>
              <a:t>hiện</a:t>
            </a:r>
            <a:r>
              <a:rPr lang="en-US" sz="2400" dirty="0"/>
              <a:t>.</a:t>
            </a:r>
          </a:p>
          <a:p>
            <a:r>
              <a:rPr lang="en-US" sz="2400" dirty="0"/>
              <a:t>Do </a:t>
            </a:r>
            <a:r>
              <a:rPr lang="en-US" sz="2400" dirty="0" err="1"/>
              <a:t>đó</a:t>
            </a:r>
            <a:r>
              <a:rPr lang="en-US" sz="2400" dirty="0"/>
              <a:t>, </a:t>
            </a:r>
            <a:r>
              <a:rPr lang="en-US" sz="2400" dirty="0" err="1"/>
              <a:t>kể</a:t>
            </a:r>
            <a:r>
              <a:rPr lang="en-US" sz="2400" dirty="0"/>
              <a:t> </a:t>
            </a:r>
            <a:r>
              <a:rPr lang="en-US" sz="2400" dirty="0" err="1"/>
              <a:t>cả</a:t>
            </a:r>
            <a:r>
              <a:rPr lang="en-US" sz="2400" dirty="0"/>
              <a:t> </a:t>
            </a:r>
            <a:r>
              <a:rPr lang="en-US" sz="2400" dirty="0" err="1"/>
              <a:t>khi</a:t>
            </a:r>
            <a:r>
              <a:rPr lang="en-US" sz="2400" dirty="0"/>
              <a:t> </a:t>
            </a:r>
            <a:r>
              <a:rPr lang="en-US" sz="2400" dirty="0" err="1"/>
              <a:t>các</a:t>
            </a:r>
            <a:r>
              <a:rPr lang="en-US" sz="2400" dirty="0"/>
              <a:t> </a:t>
            </a:r>
            <a:r>
              <a:rPr lang="en-US" sz="2400" dirty="0" err="1"/>
              <a:t>lệnh</a:t>
            </a:r>
            <a:r>
              <a:rPr lang="en-US" sz="2400" dirty="0"/>
              <a:t> </a:t>
            </a:r>
            <a:r>
              <a:rPr lang="en-US" sz="2400" dirty="0" err="1"/>
              <a:t>bị</a:t>
            </a:r>
            <a:r>
              <a:rPr lang="en-US" sz="2400" dirty="0"/>
              <a:t> </a:t>
            </a:r>
            <a:r>
              <a:rPr lang="en-US" sz="2400" dirty="0" err="1"/>
              <a:t>sắp</a:t>
            </a:r>
            <a:r>
              <a:rPr lang="en-US" sz="2400" dirty="0"/>
              <a:t> </a:t>
            </a:r>
            <a:r>
              <a:rPr lang="en-US" sz="2400" dirty="0" err="1"/>
              <a:t>xếp</a:t>
            </a:r>
            <a:r>
              <a:rPr lang="en-US" sz="2400" dirty="0"/>
              <a:t> </a:t>
            </a:r>
            <a:r>
              <a:rPr lang="en-US" sz="2400" dirty="0" err="1"/>
              <a:t>lại</a:t>
            </a:r>
            <a:r>
              <a:rPr lang="en-US" sz="2400" dirty="0"/>
              <a:t>, memory barrier </a:t>
            </a:r>
            <a:r>
              <a:rPr lang="en-US" sz="2400" dirty="0" err="1"/>
              <a:t>bảo</a:t>
            </a:r>
            <a:r>
              <a:rPr lang="en-US" sz="2400" dirty="0"/>
              <a:t> </a:t>
            </a:r>
            <a:r>
              <a:rPr lang="en-US" sz="2400" dirty="0" err="1"/>
              <a:t>đảm</a:t>
            </a:r>
            <a:r>
              <a:rPr lang="en-US" sz="2400" dirty="0"/>
              <a:t> </a:t>
            </a:r>
            <a:r>
              <a:rPr lang="en-US" sz="2400" dirty="0" err="1"/>
              <a:t>rằng</a:t>
            </a:r>
            <a:r>
              <a:rPr lang="en-US" sz="2400" dirty="0"/>
              <a:t> </a:t>
            </a:r>
            <a:r>
              <a:rPr lang="en-US" sz="2400" dirty="0" err="1"/>
              <a:t>các</a:t>
            </a:r>
            <a:r>
              <a:rPr lang="en-US" sz="2400" dirty="0"/>
              <a:t> </a:t>
            </a:r>
            <a:r>
              <a:rPr lang="en-US" sz="2400" dirty="0" err="1"/>
              <a:t>thao</a:t>
            </a:r>
            <a:r>
              <a:rPr lang="en-US" sz="2400" dirty="0"/>
              <a:t> </a:t>
            </a:r>
            <a:r>
              <a:rPr lang="en-US" sz="2400" dirty="0" err="1"/>
              <a:t>tác</a:t>
            </a:r>
            <a:r>
              <a:rPr lang="en-US" sz="2400" dirty="0"/>
              <a:t> </a:t>
            </a:r>
            <a:r>
              <a:rPr lang="en-US" sz="2400" dirty="0" err="1"/>
              <a:t>ghi</a:t>
            </a:r>
            <a:r>
              <a:rPr lang="en-US" sz="2400" dirty="0"/>
              <a:t> </a:t>
            </a:r>
            <a:r>
              <a:rPr lang="en-US" sz="2400" dirty="0" err="1"/>
              <a:t>dữ</a:t>
            </a:r>
            <a:r>
              <a:rPr lang="en-US" sz="2400" dirty="0"/>
              <a:t> </a:t>
            </a:r>
            <a:r>
              <a:rPr lang="en-US" sz="2400" dirty="0" err="1"/>
              <a:t>liệu</a:t>
            </a:r>
            <a:r>
              <a:rPr lang="en-US" sz="2400" dirty="0"/>
              <a:t> </a:t>
            </a:r>
            <a:r>
              <a:rPr lang="en-US" sz="2400" dirty="0" err="1"/>
              <a:t>đều</a:t>
            </a:r>
            <a:r>
              <a:rPr lang="en-US" sz="2400" dirty="0"/>
              <a:t> </a:t>
            </a:r>
            <a:r>
              <a:rPr lang="en-US" sz="2400" dirty="0" err="1"/>
              <a:t>đã</a:t>
            </a:r>
            <a:r>
              <a:rPr lang="en-US" sz="2400" dirty="0"/>
              <a:t> </a:t>
            </a:r>
            <a:r>
              <a:rPr lang="en-US" sz="2400" dirty="0" err="1"/>
              <a:t>được</a:t>
            </a:r>
            <a:r>
              <a:rPr lang="en-US" sz="2400" dirty="0"/>
              <a:t> </a:t>
            </a:r>
            <a:r>
              <a:rPr lang="en-US" sz="2400" dirty="0" err="1"/>
              <a:t>hoàn</a:t>
            </a:r>
            <a:r>
              <a:rPr lang="en-US" sz="2400" dirty="0"/>
              <a:t> </a:t>
            </a:r>
            <a:r>
              <a:rPr lang="en-US" sz="2400" dirty="0" err="1"/>
              <a:t>thành</a:t>
            </a:r>
            <a:r>
              <a:rPr lang="en-US" sz="2400" dirty="0"/>
              <a:t> </a:t>
            </a:r>
            <a:r>
              <a:rPr lang="en-US" sz="2400" dirty="0" err="1"/>
              <a:t>trong</a:t>
            </a:r>
            <a:r>
              <a:rPr lang="en-US" sz="2400" dirty="0"/>
              <a:t> </a:t>
            </a:r>
            <a:r>
              <a:rPr lang="en-US" sz="2400" dirty="0" err="1"/>
              <a:t>bộ</a:t>
            </a:r>
            <a:r>
              <a:rPr lang="en-US" sz="2400" dirty="0"/>
              <a:t> </a:t>
            </a:r>
            <a:r>
              <a:rPr lang="en-US" sz="2400" dirty="0" err="1"/>
              <a:t>nhớ</a:t>
            </a:r>
            <a:r>
              <a:rPr lang="en-US" sz="2400" dirty="0"/>
              <a:t> </a:t>
            </a:r>
            <a:r>
              <a:rPr lang="en-US" sz="2400" dirty="0" err="1"/>
              <a:t>và</a:t>
            </a:r>
            <a:r>
              <a:rPr lang="en-US" sz="2400" dirty="0"/>
              <a:t> </a:t>
            </a:r>
            <a:r>
              <a:rPr lang="en-US" sz="2400" dirty="0" err="1"/>
              <a:t>được</a:t>
            </a:r>
            <a:r>
              <a:rPr lang="en-US" sz="2400" dirty="0"/>
              <a:t> </a:t>
            </a:r>
            <a:r>
              <a:rPr lang="en-US" sz="2400" dirty="0" err="1"/>
              <a:t>truyền</a:t>
            </a:r>
            <a:r>
              <a:rPr lang="en-US" sz="2400" dirty="0"/>
              <a:t> </a:t>
            </a:r>
            <a:r>
              <a:rPr lang="en-US" sz="2400" dirty="0" err="1"/>
              <a:t>tải</a:t>
            </a:r>
            <a:r>
              <a:rPr lang="en-US" sz="2400" dirty="0"/>
              <a:t> </a:t>
            </a:r>
            <a:r>
              <a:rPr lang="en-US" sz="2400" dirty="0" err="1"/>
              <a:t>đến</a:t>
            </a:r>
            <a:r>
              <a:rPr lang="en-US" sz="2400" dirty="0"/>
              <a:t> </a:t>
            </a:r>
            <a:r>
              <a:rPr lang="en-US" sz="2400" dirty="0" err="1"/>
              <a:t>các</a:t>
            </a:r>
            <a:r>
              <a:rPr lang="en-US" sz="2400" dirty="0"/>
              <a:t> </a:t>
            </a:r>
            <a:r>
              <a:rPr lang="en-US" sz="2400" dirty="0" err="1"/>
              <a:t>bộ</a:t>
            </a:r>
            <a:r>
              <a:rPr lang="en-US" sz="2400" dirty="0"/>
              <a:t> </a:t>
            </a:r>
            <a:r>
              <a:rPr lang="en-US" sz="2400" dirty="0" err="1"/>
              <a:t>xử</a:t>
            </a:r>
            <a:r>
              <a:rPr lang="en-US" sz="2400" dirty="0"/>
              <a:t> </a:t>
            </a:r>
            <a:r>
              <a:rPr lang="en-US" sz="2400" dirty="0" err="1"/>
              <a:t>lý</a:t>
            </a:r>
            <a:r>
              <a:rPr lang="en-US" sz="2400" dirty="0"/>
              <a:t> </a:t>
            </a:r>
            <a:r>
              <a:rPr lang="en-US" sz="2400" dirty="0" err="1"/>
              <a:t>khác</a:t>
            </a:r>
            <a:r>
              <a:rPr lang="en-US" sz="2400" dirty="0"/>
              <a:t> </a:t>
            </a:r>
            <a:r>
              <a:rPr lang="en-US" sz="2400" dirty="0" err="1"/>
              <a:t>trước</a:t>
            </a:r>
            <a:r>
              <a:rPr lang="en-US" sz="2400" dirty="0"/>
              <a:t> </a:t>
            </a:r>
            <a:r>
              <a:rPr lang="en-US" sz="2400" dirty="0" err="1"/>
              <a:t>khi</a:t>
            </a:r>
            <a:r>
              <a:rPr lang="en-US" sz="2400" dirty="0"/>
              <a:t> </a:t>
            </a:r>
            <a:r>
              <a:rPr lang="en-US" sz="2400" dirty="0" err="1"/>
              <a:t>các</a:t>
            </a:r>
            <a:r>
              <a:rPr lang="en-US" sz="2400" dirty="0"/>
              <a:t> </a:t>
            </a:r>
            <a:r>
              <a:rPr lang="en-US" sz="2400" dirty="0" err="1"/>
              <a:t>thao</a:t>
            </a:r>
            <a:r>
              <a:rPr lang="en-US" sz="2400" dirty="0"/>
              <a:t> </a:t>
            </a:r>
            <a:r>
              <a:rPr lang="en-US" sz="2400" dirty="0" err="1"/>
              <a:t>tác</a:t>
            </a:r>
            <a:r>
              <a:rPr lang="en-US" sz="2400" dirty="0"/>
              <a:t> </a:t>
            </a:r>
            <a:r>
              <a:rPr lang="en-US" sz="2400" dirty="0" err="1"/>
              <a:t>nạp</a:t>
            </a:r>
            <a:r>
              <a:rPr lang="en-US" sz="2400" dirty="0"/>
              <a:t> </a:t>
            </a:r>
            <a:r>
              <a:rPr lang="en-US" sz="2400" dirty="0" err="1"/>
              <a:t>dữ</a:t>
            </a:r>
            <a:r>
              <a:rPr lang="en-US" sz="2400" dirty="0"/>
              <a:t> </a:t>
            </a:r>
            <a:r>
              <a:rPr lang="en-US" sz="2400" dirty="0" err="1"/>
              <a:t>liệu</a:t>
            </a:r>
            <a:r>
              <a:rPr lang="en-US" sz="2400" dirty="0"/>
              <a:t> </a:t>
            </a:r>
            <a:r>
              <a:rPr lang="en-US" sz="2400" dirty="0" err="1"/>
              <a:t>hoặc</a:t>
            </a:r>
            <a:r>
              <a:rPr lang="en-US" sz="2400" dirty="0"/>
              <a:t> </a:t>
            </a:r>
            <a:r>
              <a:rPr lang="en-US" sz="2400" dirty="0" err="1"/>
              <a:t>ghi</a:t>
            </a:r>
            <a:r>
              <a:rPr lang="en-US" sz="2400" dirty="0"/>
              <a:t> </a:t>
            </a:r>
            <a:r>
              <a:rPr lang="en-US" sz="2400" dirty="0" err="1"/>
              <a:t>dữ</a:t>
            </a:r>
            <a:r>
              <a:rPr lang="en-US" sz="2400" dirty="0"/>
              <a:t> </a:t>
            </a:r>
            <a:r>
              <a:rPr lang="en-US" sz="2400" dirty="0" err="1"/>
              <a:t>liệu</a:t>
            </a:r>
            <a:r>
              <a:rPr lang="en-US" sz="2400" dirty="0"/>
              <a:t> </a:t>
            </a:r>
            <a:r>
              <a:rPr lang="en-US" sz="2400" dirty="0" err="1"/>
              <a:t>được</a:t>
            </a:r>
            <a:r>
              <a:rPr lang="en-US" sz="2400" dirty="0"/>
              <a:t> </a:t>
            </a:r>
            <a:r>
              <a:rPr lang="en-US" sz="2400" dirty="0" err="1"/>
              <a:t>thực</a:t>
            </a:r>
            <a:r>
              <a:rPr lang="en-US" sz="2400" dirty="0"/>
              <a:t> </a:t>
            </a:r>
            <a:r>
              <a:rPr lang="en-US" sz="2400" dirty="0" err="1"/>
              <a:t>thi</a:t>
            </a:r>
            <a:r>
              <a:rPr lang="en-US" sz="2400" dirty="0"/>
              <a:t> </a:t>
            </a:r>
            <a:r>
              <a:rPr lang="en-US" sz="2400" dirty="0" err="1"/>
              <a:t>trong</a:t>
            </a:r>
            <a:r>
              <a:rPr lang="en-US" sz="2400" dirty="0"/>
              <a:t> </a:t>
            </a:r>
            <a:r>
              <a:rPr lang="en-US" sz="2400" dirty="0" err="1"/>
              <a:t>tương</a:t>
            </a:r>
            <a:r>
              <a:rPr lang="en-US" sz="2400" dirty="0"/>
              <a:t> </a:t>
            </a:r>
            <a:r>
              <a:rPr lang="en-US" sz="2400" dirty="0" err="1"/>
              <a:t>lai</a:t>
            </a:r>
            <a:r>
              <a:rPr lang="en-US" sz="2400" dirty="0"/>
              <a:t>.</a:t>
            </a:r>
            <a:endParaRPr lang="en-VN" sz="2400" dirty="0"/>
          </a:p>
        </p:txBody>
      </p:sp>
      <p:sp>
        <p:nvSpPr>
          <p:cNvPr id="4" name="Footer Placeholder 3">
            <a:extLst>
              <a:ext uri="{FF2B5EF4-FFF2-40B4-BE49-F238E27FC236}">
                <a16:creationId xmlns:a16="http://schemas.microsoft.com/office/drawing/2014/main" id="{0317668B-0B60-9689-1368-0DCBD2F1F3A3}"/>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78B97089-4717-F22C-B490-B0123FB3E9BA}"/>
              </a:ext>
            </a:extLst>
          </p:cNvPr>
          <p:cNvSpPr>
            <a:spLocks noGrp="1"/>
          </p:cNvSpPr>
          <p:nvPr>
            <p:ph type="sldNum" sz="quarter" idx="12"/>
          </p:nvPr>
        </p:nvSpPr>
        <p:spPr/>
        <p:txBody>
          <a:bodyPr/>
          <a:lstStyle/>
          <a:p>
            <a:fld id="{D8B0B3AC-44A8-D142-AAF6-9A453466E1A4}" type="slidenum">
              <a:rPr lang="en-VN" smtClean="0"/>
              <a:pPr/>
              <a:t>47</a:t>
            </a:fld>
            <a:endParaRPr lang="en-VN" dirty="0"/>
          </a:p>
        </p:txBody>
      </p:sp>
      <p:sp>
        <p:nvSpPr>
          <p:cNvPr id="7" name="TextBox 6">
            <a:extLst>
              <a:ext uri="{FF2B5EF4-FFF2-40B4-BE49-F238E27FC236}">
                <a16:creationId xmlns:a16="http://schemas.microsoft.com/office/drawing/2014/main" id="{1574CBBF-EA1E-E72F-1498-6C3BEDE2A92F}"/>
              </a:ext>
            </a:extLst>
          </p:cNvPr>
          <p:cNvSpPr txBox="1"/>
          <p:nvPr/>
        </p:nvSpPr>
        <p:spPr>
          <a:xfrm>
            <a:off x="838200" y="1519269"/>
            <a:ext cx="4057521" cy="594202"/>
          </a:xfrm>
          <a:prstGeom prst="rect">
            <a:avLst/>
          </a:prstGeom>
          <a:noFill/>
        </p:spPr>
        <p:txBody>
          <a:bodyPr wrap="none" rtlCol="0">
            <a:spAutoFit/>
          </a:bodyPr>
          <a:lstStyle/>
          <a:p>
            <a:pPr algn="l">
              <a:lnSpc>
                <a:spcPct val="130000"/>
              </a:lnSpc>
              <a:spcBef>
                <a:spcPts val="300"/>
              </a:spcBef>
              <a:spcAft>
                <a:spcPts val="300"/>
              </a:spcAft>
            </a:pPr>
            <a:r>
              <a:rPr lang="en-VN" sz="2800" b="1" dirty="0">
                <a:latin typeface="Arial" panose="020B0604020202020204" pitchFamily="34" charset="0"/>
                <a:cs typeface="Arial" panose="020B0604020202020204" pitchFamily="34" charset="0"/>
              </a:rPr>
              <a:t>Chỉ thị Memory Barrier</a:t>
            </a:r>
          </a:p>
        </p:txBody>
      </p:sp>
    </p:spTree>
    <p:extLst>
      <p:ext uri="{BB962C8B-B14F-4D97-AF65-F5344CB8AC3E}">
        <p14:creationId xmlns:p14="http://schemas.microsoft.com/office/powerpoint/2010/main" val="426503013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241B0-B1C5-BD8B-F3B6-1A12429443C1}"/>
              </a:ext>
            </a:extLst>
          </p:cNvPr>
          <p:cNvSpPr>
            <a:spLocks noGrp="1"/>
          </p:cNvSpPr>
          <p:nvPr>
            <p:ph type="title"/>
          </p:nvPr>
        </p:nvSpPr>
        <p:spPr/>
        <p:txBody>
          <a:bodyPr/>
          <a:lstStyle/>
          <a:p>
            <a:r>
              <a:rPr lang="en-VN" dirty="0"/>
              <a:t>5.5.1. Memory Barrier</a:t>
            </a:r>
          </a:p>
        </p:txBody>
      </p:sp>
      <p:sp>
        <p:nvSpPr>
          <p:cNvPr id="3" name="Content Placeholder 2">
            <a:extLst>
              <a:ext uri="{FF2B5EF4-FFF2-40B4-BE49-F238E27FC236}">
                <a16:creationId xmlns:a16="http://schemas.microsoft.com/office/drawing/2014/main" id="{E12DFAEA-795C-1BED-7261-5C380155246B}"/>
              </a:ext>
            </a:extLst>
          </p:cNvPr>
          <p:cNvSpPr>
            <a:spLocks noGrp="1"/>
          </p:cNvSpPr>
          <p:nvPr>
            <p:ph idx="1"/>
          </p:nvPr>
        </p:nvSpPr>
        <p:spPr>
          <a:xfrm>
            <a:off x="838200" y="2311122"/>
            <a:ext cx="10515600" cy="594203"/>
          </a:xfrm>
        </p:spPr>
        <p:txBody>
          <a:bodyPr>
            <a:normAutofit/>
          </a:bodyPr>
          <a:lstStyle/>
          <a:p>
            <a:r>
              <a:rPr lang="en-VN" sz="1800" dirty="0"/>
              <a:t>Xét lại ví dụ trước đó, chúng ta có thể dùng memory barrier để Thread1 chắc chắn in ra 100.</a:t>
            </a:r>
          </a:p>
        </p:txBody>
      </p:sp>
      <p:sp>
        <p:nvSpPr>
          <p:cNvPr id="4" name="Footer Placeholder 3">
            <a:extLst>
              <a:ext uri="{FF2B5EF4-FFF2-40B4-BE49-F238E27FC236}">
                <a16:creationId xmlns:a16="http://schemas.microsoft.com/office/drawing/2014/main" id="{0317668B-0B60-9689-1368-0DCBD2F1F3A3}"/>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78B97089-4717-F22C-B490-B0123FB3E9BA}"/>
              </a:ext>
            </a:extLst>
          </p:cNvPr>
          <p:cNvSpPr>
            <a:spLocks noGrp="1"/>
          </p:cNvSpPr>
          <p:nvPr>
            <p:ph type="sldNum" sz="quarter" idx="12"/>
          </p:nvPr>
        </p:nvSpPr>
        <p:spPr/>
        <p:txBody>
          <a:bodyPr/>
          <a:lstStyle/>
          <a:p>
            <a:fld id="{D8B0B3AC-44A8-D142-AAF6-9A453466E1A4}" type="slidenum">
              <a:rPr lang="en-VN" smtClean="0"/>
              <a:pPr/>
              <a:t>48</a:t>
            </a:fld>
            <a:endParaRPr lang="en-VN" dirty="0"/>
          </a:p>
        </p:txBody>
      </p:sp>
      <p:sp>
        <p:nvSpPr>
          <p:cNvPr id="7" name="TextBox 6">
            <a:extLst>
              <a:ext uri="{FF2B5EF4-FFF2-40B4-BE49-F238E27FC236}">
                <a16:creationId xmlns:a16="http://schemas.microsoft.com/office/drawing/2014/main" id="{1574CBBF-EA1E-E72F-1498-6C3BEDE2A92F}"/>
              </a:ext>
            </a:extLst>
          </p:cNvPr>
          <p:cNvSpPr txBox="1"/>
          <p:nvPr/>
        </p:nvSpPr>
        <p:spPr>
          <a:xfrm>
            <a:off x="838200" y="1519269"/>
            <a:ext cx="4317207" cy="594202"/>
          </a:xfrm>
          <a:prstGeom prst="rect">
            <a:avLst/>
          </a:prstGeom>
          <a:noFill/>
        </p:spPr>
        <p:txBody>
          <a:bodyPr wrap="none" rtlCol="0">
            <a:spAutoFit/>
          </a:bodyPr>
          <a:lstStyle/>
          <a:p>
            <a:pPr algn="l">
              <a:lnSpc>
                <a:spcPct val="130000"/>
              </a:lnSpc>
              <a:spcBef>
                <a:spcPts val="300"/>
              </a:spcBef>
              <a:spcAft>
                <a:spcPts val="300"/>
              </a:spcAft>
            </a:pPr>
            <a:r>
              <a:rPr lang="en-VN" sz="2800" b="1" dirty="0">
                <a:latin typeface="Arial" panose="020B0604020202020204" pitchFamily="34" charset="0"/>
                <a:cs typeface="Arial" panose="020B0604020202020204" pitchFamily="34" charset="0"/>
              </a:rPr>
              <a:t>Ví dụ về Memory Barrier</a:t>
            </a:r>
          </a:p>
        </p:txBody>
      </p:sp>
      <p:sp>
        <p:nvSpPr>
          <p:cNvPr id="8" name="TextBox 7">
            <a:extLst>
              <a:ext uri="{FF2B5EF4-FFF2-40B4-BE49-F238E27FC236}">
                <a16:creationId xmlns:a16="http://schemas.microsoft.com/office/drawing/2014/main" id="{40C62AFE-260A-3774-BCC9-9777422BAF1D}"/>
              </a:ext>
            </a:extLst>
          </p:cNvPr>
          <p:cNvSpPr txBox="1"/>
          <p:nvPr/>
        </p:nvSpPr>
        <p:spPr>
          <a:xfrm>
            <a:off x="914399" y="2905325"/>
            <a:ext cx="3206327" cy="1585049"/>
          </a:xfrm>
          <a:prstGeom prst="rect">
            <a:avLst/>
          </a:prstGeom>
          <a:noFill/>
        </p:spPr>
        <p:txBody>
          <a:bodyPr wrap="none" rtlCol="0">
            <a:spAutoFit/>
          </a:bodyPr>
          <a:lstStyle/>
          <a:p>
            <a:pPr algn="l">
              <a:lnSpc>
                <a:spcPct val="130000"/>
              </a:lnSpc>
              <a:spcBef>
                <a:spcPts val="300"/>
              </a:spcBef>
              <a:spcAft>
                <a:spcPts val="300"/>
              </a:spcAft>
            </a:pPr>
            <a:r>
              <a:rPr lang="en-VN" sz="1600"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Thread1:</a:t>
            </a:r>
          </a:p>
          <a:p>
            <a:pPr algn="l">
              <a:lnSpc>
                <a:spcPct val="130000"/>
              </a:lnSpc>
              <a:spcBef>
                <a:spcPts val="300"/>
              </a:spcBef>
              <a:spcAft>
                <a:spcPts val="300"/>
              </a:spcAft>
            </a:pPr>
            <a:r>
              <a:rPr lang="en-VN" sz="1600"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while (!flag)</a:t>
            </a:r>
          </a:p>
          <a:p>
            <a:pPr algn="l">
              <a:lnSpc>
                <a:spcPct val="130000"/>
              </a:lnSpc>
              <a:spcBef>
                <a:spcPts val="300"/>
              </a:spcBef>
              <a:spcAft>
                <a:spcPts val="300"/>
              </a:spcAft>
            </a:pPr>
            <a:r>
              <a:rPr lang="en-VN" sz="1600"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	memory_barrier();</a:t>
            </a:r>
          </a:p>
          <a:p>
            <a:pPr algn="l">
              <a:lnSpc>
                <a:spcPct val="130000"/>
              </a:lnSpc>
              <a:spcBef>
                <a:spcPts val="300"/>
              </a:spcBef>
              <a:spcAft>
                <a:spcPts val="300"/>
              </a:spcAft>
            </a:pPr>
            <a:r>
              <a:rPr lang="en-VN" sz="1600"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print x;</a:t>
            </a:r>
          </a:p>
        </p:txBody>
      </p:sp>
      <p:sp>
        <p:nvSpPr>
          <p:cNvPr id="9" name="TextBox 8">
            <a:extLst>
              <a:ext uri="{FF2B5EF4-FFF2-40B4-BE49-F238E27FC236}">
                <a16:creationId xmlns:a16="http://schemas.microsoft.com/office/drawing/2014/main" id="{2417908A-25E8-76EB-8056-8F176B9ED2E9}"/>
              </a:ext>
            </a:extLst>
          </p:cNvPr>
          <p:cNvSpPr txBox="1"/>
          <p:nvPr/>
        </p:nvSpPr>
        <p:spPr>
          <a:xfrm>
            <a:off x="4898570" y="2905325"/>
            <a:ext cx="2282997" cy="1585049"/>
          </a:xfrm>
          <a:prstGeom prst="rect">
            <a:avLst/>
          </a:prstGeom>
          <a:noFill/>
        </p:spPr>
        <p:txBody>
          <a:bodyPr wrap="none" rtlCol="0">
            <a:spAutoFit/>
          </a:bodyPr>
          <a:lstStyle/>
          <a:p>
            <a:pPr algn="l">
              <a:lnSpc>
                <a:spcPct val="130000"/>
              </a:lnSpc>
              <a:spcBef>
                <a:spcPts val="300"/>
              </a:spcBef>
              <a:spcAft>
                <a:spcPts val="300"/>
              </a:spcAft>
            </a:pPr>
            <a:r>
              <a:rPr lang="en-VN" sz="1600" b="1"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Thread2:</a:t>
            </a:r>
          </a:p>
          <a:p>
            <a:pPr algn="l">
              <a:lnSpc>
                <a:spcPct val="130000"/>
              </a:lnSpc>
              <a:spcBef>
                <a:spcPts val="300"/>
              </a:spcBef>
              <a:spcAft>
                <a:spcPts val="300"/>
              </a:spcAft>
            </a:pPr>
            <a:r>
              <a:rPr lang="en-VN" sz="1600"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x = 100;</a:t>
            </a:r>
          </a:p>
          <a:p>
            <a:pPr algn="l">
              <a:lnSpc>
                <a:spcPct val="130000"/>
              </a:lnSpc>
              <a:spcBef>
                <a:spcPts val="300"/>
              </a:spcBef>
              <a:spcAft>
                <a:spcPts val="300"/>
              </a:spcAft>
            </a:pPr>
            <a:r>
              <a:rPr lang="en-VN" sz="1600"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memory_barrier();</a:t>
            </a:r>
          </a:p>
          <a:p>
            <a:pPr algn="l">
              <a:lnSpc>
                <a:spcPct val="130000"/>
              </a:lnSpc>
              <a:spcBef>
                <a:spcPts val="300"/>
              </a:spcBef>
              <a:spcAft>
                <a:spcPts val="300"/>
              </a:spcAft>
            </a:pPr>
            <a:r>
              <a:rPr lang="en-VN" sz="1600" dirty="0">
                <a:gradFill>
                  <a:gsLst>
                    <a:gs pos="0">
                      <a:srgbClr val="00C6FF"/>
                    </a:gs>
                    <a:gs pos="100000">
                      <a:srgbClr val="0072FF"/>
                    </a:gs>
                  </a:gsLst>
                  <a:lin ang="5400000" scaled="1"/>
                </a:gradFill>
                <a:latin typeface="Courier New" panose="02070309020205020404" pitchFamily="49" charset="0"/>
                <a:cs typeface="Courier New" panose="02070309020205020404" pitchFamily="49" charset="0"/>
              </a:rPr>
              <a:t>flag = true; </a:t>
            </a:r>
          </a:p>
        </p:txBody>
      </p:sp>
      <p:sp>
        <p:nvSpPr>
          <p:cNvPr id="10" name="Content Placeholder 2">
            <a:extLst>
              <a:ext uri="{FF2B5EF4-FFF2-40B4-BE49-F238E27FC236}">
                <a16:creationId xmlns:a16="http://schemas.microsoft.com/office/drawing/2014/main" id="{F365CA4C-3D3F-7B20-AB48-1EF2A27254E9}"/>
              </a:ext>
            </a:extLst>
          </p:cNvPr>
          <p:cNvSpPr txBox="1">
            <a:spLocks/>
          </p:cNvSpPr>
          <p:nvPr/>
        </p:nvSpPr>
        <p:spPr>
          <a:xfrm>
            <a:off x="838200" y="4729876"/>
            <a:ext cx="10515600" cy="1585048"/>
          </a:xfrm>
          <a:prstGeom prst="rect">
            <a:avLst/>
          </a:prstGeom>
        </p:spPr>
        <p:txBody>
          <a:bodyPr vert="horz" lIns="91440" tIns="45720" rIns="91440" bIns="45720" rtlCol="0">
            <a:normAutofit/>
          </a:bodyPr>
          <a:lstStyle>
            <a:lvl1pPr marL="228600" indent="-228600" algn="l" defTabSz="914400" rtl="0" eaLnBrk="1" latinLnBrk="0" hangingPunct="1">
              <a:lnSpc>
                <a:spcPct val="130000"/>
              </a:lnSpc>
              <a:spcBef>
                <a:spcPts val="300"/>
              </a:spcBef>
              <a:spcAft>
                <a:spcPts val="300"/>
              </a:spcAft>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30000"/>
              </a:lnSpc>
              <a:spcBef>
                <a:spcPts val="300"/>
              </a:spcBef>
              <a:spcAft>
                <a:spcPts val="300"/>
              </a:spcAft>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30000"/>
              </a:lnSpc>
              <a:spcBef>
                <a:spcPts val="300"/>
              </a:spcBef>
              <a:spcAft>
                <a:spcPts val="300"/>
              </a:spcAft>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30000"/>
              </a:lnSpc>
              <a:spcBef>
                <a:spcPts val="300"/>
              </a:spcBef>
              <a:spcAft>
                <a:spcPts val="3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30000"/>
              </a:lnSpc>
              <a:spcBef>
                <a:spcPts val="300"/>
              </a:spcBef>
              <a:spcAft>
                <a:spcPts val="3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VN" sz="1800" dirty="0"/>
              <a:t>Với Thread1, ta dùng </a:t>
            </a:r>
            <a:r>
              <a:rPr lang="en-VN" sz="1800" dirty="0">
                <a:latin typeface="Courier New" panose="02070309020205020404" pitchFamily="49" charset="0"/>
                <a:cs typeface="Courier New" panose="02070309020205020404" pitchFamily="49" charset="0"/>
              </a:rPr>
              <a:t>memory_barrier() </a:t>
            </a:r>
            <a:r>
              <a:rPr lang="en-VN" sz="1800" dirty="0"/>
              <a:t>để đảm bảo rằng giá trị của </a:t>
            </a:r>
            <a:r>
              <a:rPr lang="en-VN" sz="1800" dirty="0">
                <a:latin typeface="Courier New" panose="02070309020205020404" pitchFamily="49" charset="0"/>
                <a:cs typeface="Courier New" panose="02070309020205020404" pitchFamily="49" charset="0"/>
              </a:rPr>
              <a:t>flag</a:t>
            </a:r>
            <a:r>
              <a:rPr lang="en-VN" sz="1800" dirty="0"/>
              <a:t> được đọc trước khi đọc giá trị của </a:t>
            </a:r>
            <a:r>
              <a:rPr lang="en-VN" sz="1800" dirty="0">
                <a:latin typeface="Courier New" panose="02070309020205020404" pitchFamily="49" charset="0"/>
                <a:cs typeface="Courier New" panose="02070309020205020404" pitchFamily="49" charset="0"/>
              </a:rPr>
              <a:t>x</a:t>
            </a:r>
            <a:r>
              <a:rPr lang="en-VN" sz="1800" dirty="0"/>
              <a:t>.</a:t>
            </a:r>
          </a:p>
          <a:p>
            <a:r>
              <a:rPr lang="en-VN" sz="1800" dirty="0"/>
              <a:t>Với Thread 2, ta dùng </a:t>
            </a:r>
            <a:r>
              <a:rPr lang="en-VN" sz="1800" dirty="0">
                <a:latin typeface="Courier New" panose="02070309020205020404" pitchFamily="49" charset="0"/>
                <a:cs typeface="Courier New" panose="02070309020205020404" pitchFamily="49" charset="0"/>
              </a:rPr>
              <a:t>memory_barrier()</a:t>
            </a:r>
            <a:r>
              <a:rPr lang="en-VN" sz="1800" dirty="0"/>
              <a:t> để đảm bảo thao tác gán </a:t>
            </a:r>
            <a:r>
              <a:rPr lang="en-VN" sz="1800" dirty="0">
                <a:latin typeface="Courier New" panose="02070309020205020404" pitchFamily="49" charset="0"/>
                <a:cs typeface="Courier New" panose="02070309020205020404" pitchFamily="49" charset="0"/>
              </a:rPr>
              <a:t>x = 100</a:t>
            </a:r>
            <a:r>
              <a:rPr lang="en-VN" sz="1800" dirty="0"/>
              <a:t> diễn ra trước khi gán </a:t>
            </a:r>
            <a:r>
              <a:rPr lang="en-VN" sz="1800" dirty="0">
                <a:latin typeface="Courier New" panose="02070309020205020404" pitchFamily="49" charset="0"/>
                <a:cs typeface="Courier New" panose="02070309020205020404" pitchFamily="49" charset="0"/>
              </a:rPr>
              <a:t>flag = true</a:t>
            </a:r>
            <a:r>
              <a:rPr lang="en-VN" sz="1800" dirty="0"/>
              <a:t>.</a:t>
            </a:r>
          </a:p>
        </p:txBody>
      </p:sp>
    </p:spTree>
    <p:extLst>
      <p:ext uri="{BB962C8B-B14F-4D97-AF65-F5344CB8AC3E}">
        <p14:creationId xmlns:p14="http://schemas.microsoft.com/office/powerpoint/2010/main" val="53182648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B7F0B48-DBB1-B683-F611-3ECDB5A9CC08}"/>
              </a:ext>
            </a:extLst>
          </p:cNvPr>
          <p:cNvSpPr>
            <a:spLocks noGrp="1"/>
          </p:cNvSpPr>
          <p:nvPr>
            <p:ph type="sldNum" sz="quarter" idx="12"/>
          </p:nvPr>
        </p:nvSpPr>
        <p:spPr/>
        <p:txBody>
          <a:bodyPr/>
          <a:lstStyle/>
          <a:p>
            <a:fld id="{D8B0B3AC-44A8-D142-AAF6-9A453466E1A4}" type="slidenum">
              <a:rPr lang="en-VN" smtClean="0"/>
              <a:pPr/>
              <a:t>49</a:t>
            </a:fld>
            <a:endParaRPr lang="en-VN" dirty="0"/>
          </a:p>
        </p:txBody>
      </p:sp>
      <p:sp>
        <p:nvSpPr>
          <p:cNvPr id="3" name="Text Placeholder 2">
            <a:extLst>
              <a:ext uri="{FF2B5EF4-FFF2-40B4-BE49-F238E27FC236}">
                <a16:creationId xmlns:a16="http://schemas.microsoft.com/office/drawing/2014/main" id="{3367EC22-D9D1-6A06-1F83-366F706A3F13}"/>
              </a:ext>
            </a:extLst>
          </p:cNvPr>
          <p:cNvSpPr>
            <a:spLocks noGrp="1"/>
          </p:cNvSpPr>
          <p:nvPr>
            <p:ph type="body" sz="quarter" idx="13"/>
          </p:nvPr>
        </p:nvSpPr>
        <p:spPr>
          <a:xfrm>
            <a:off x="1470929" y="1969477"/>
            <a:ext cx="9210469" cy="1010205"/>
          </a:xfrm>
        </p:spPr>
        <p:txBody>
          <a:bodyPr>
            <a:normAutofit/>
          </a:bodyPr>
          <a:lstStyle/>
          <a:p>
            <a:r>
              <a:rPr lang="en-VN" sz="4100" dirty="0"/>
              <a:t>CÁC HỖ TRỢ TỪ PHẦN CỨNG</a:t>
            </a:r>
          </a:p>
        </p:txBody>
      </p:sp>
      <p:sp>
        <p:nvSpPr>
          <p:cNvPr id="4" name="Text Placeholder 3">
            <a:extLst>
              <a:ext uri="{FF2B5EF4-FFF2-40B4-BE49-F238E27FC236}">
                <a16:creationId xmlns:a16="http://schemas.microsoft.com/office/drawing/2014/main" id="{52CEEB09-F1EE-4F59-3F02-6A7DE654C69F}"/>
              </a:ext>
            </a:extLst>
          </p:cNvPr>
          <p:cNvSpPr>
            <a:spLocks noGrp="1"/>
          </p:cNvSpPr>
          <p:nvPr>
            <p:ph type="body" sz="quarter" idx="14"/>
          </p:nvPr>
        </p:nvSpPr>
        <p:spPr>
          <a:xfrm>
            <a:off x="1470930" y="3169159"/>
            <a:ext cx="8913813" cy="2025839"/>
          </a:xfrm>
        </p:spPr>
        <p:txBody>
          <a:bodyPr>
            <a:normAutofit/>
          </a:bodyPr>
          <a:lstStyle/>
          <a:p>
            <a:r>
              <a:rPr lang="en-VN" dirty="0"/>
              <a:t>5.5.2. Lệnh phần cứng: test_and_set</a:t>
            </a:r>
          </a:p>
          <a:p>
            <a:r>
              <a:rPr lang="en-VN" dirty="0"/>
              <a:t>5.5.3. Lệnh phần cứng: compare_and_swap</a:t>
            </a:r>
          </a:p>
          <a:p>
            <a:r>
              <a:rPr lang="en-VN"/>
              <a:t>5.5.4</a:t>
            </a:r>
            <a:r>
              <a:rPr lang="en-VN" dirty="0"/>
              <a:t>. Biến đơn nguyên</a:t>
            </a:r>
          </a:p>
        </p:txBody>
      </p:sp>
      <p:sp>
        <p:nvSpPr>
          <p:cNvPr id="5" name="Text Placeholder 4">
            <a:extLst>
              <a:ext uri="{FF2B5EF4-FFF2-40B4-BE49-F238E27FC236}">
                <a16:creationId xmlns:a16="http://schemas.microsoft.com/office/drawing/2014/main" id="{26CD0DE5-F2BE-8100-F8E5-8E4FE17E482C}"/>
              </a:ext>
            </a:extLst>
          </p:cNvPr>
          <p:cNvSpPr>
            <a:spLocks noGrp="1"/>
          </p:cNvSpPr>
          <p:nvPr>
            <p:ph type="body" sz="quarter" idx="15"/>
          </p:nvPr>
        </p:nvSpPr>
        <p:spPr>
          <a:xfrm>
            <a:off x="1470930" y="5091990"/>
            <a:ext cx="7147030" cy="695175"/>
          </a:xfrm>
        </p:spPr>
        <p:txBody>
          <a:bodyPr>
            <a:normAutofit/>
          </a:bodyPr>
          <a:lstStyle/>
          <a:p>
            <a:r>
              <a:rPr lang="en-VN" dirty="0"/>
              <a:t>Sinh viên tự nghiên cứu các mục trên và trình bày tại lớp.</a:t>
            </a:r>
          </a:p>
        </p:txBody>
      </p:sp>
      <p:sp>
        <p:nvSpPr>
          <p:cNvPr id="6" name="Text Placeholder 5">
            <a:extLst>
              <a:ext uri="{FF2B5EF4-FFF2-40B4-BE49-F238E27FC236}">
                <a16:creationId xmlns:a16="http://schemas.microsoft.com/office/drawing/2014/main" id="{E18864EC-BE54-71C2-B7EB-7710E4E7409D}"/>
              </a:ext>
            </a:extLst>
          </p:cNvPr>
          <p:cNvSpPr>
            <a:spLocks noGrp="1"/>
          </p:cNvSpPr>
          <p:nvPr>
            <p:ph type="body" sz="quarter" idx="16"/>
          </p:nvPr>
        </p:nvSpPr>
        <p:spPr/>
        <p:txBody>
          <a:bodyPr>
            <a:normAutofit lnSpcReduction="10000"/>
          </a:bodyPr>
          <a:lstStyle/>
          <a:p>
            <a:r>
              <a:rPr lang="en-VN" dirty="0"/>
              <a:t>05.</a:t>
            </a:r>
          </a:p>
        </p:txBody>
      </p:sp>
      <p:sp>
        <p:nvSpPr>
          <p:cNvPr id="8" name="Footer Placeholder 7">
            <a:extLst>
              <a:ext uri="{FF2B5EF4-FFF2-40B4-BE49-F238E27FC236}">
                <a16:creationId xmlns:a16="http://schemas.microsoft.com/office/drawing/2014/main" id="{24995CF1-7A88-C05F-36CA-97BE96F34165}"/>
              </a:ext>
            </a:extLst>
          </p:cNvPr>
          <p:cNvSpPr>
            <a:spLocks noGrp="1"/>
          </p:cNvSpPr>
          <p:nvPr>
            <p:ph type="ftr" sz="quarter" idx="18"/>
          </p:nvPr>
        </p:nvSpPr>
        <p:spPr/>
        <p:txBody>
          <a:bodyPr/>
          <a:lstStyle/>
          <a:p>
            <a:r>
              <a:rPr lang="vi-VN"/>
              <a:t>Thực hiện bởi Trường Đại học Công nghệ Thông tin, ĐHQG-HCM</a:t>
            </a:r>
            <a:endParaRPr lang="vi-VN" dirty="0"/>
          </a:p>
        </p:txBody>
      </p:sp>
    </p:spTree>
    <p:extLst>
      <p:ext uri="{BB962C8B-B14F-4D97-AF65-F5344CB8AC3E}">
        <p14:creationId xmlns:p14="http://schemas.microsoft.com/office/powerpoint/2010/main" val="427376717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DDE85-BA82-4B6C-9345-DCA203E8C260}"/>
              </a:ext>
            </a:extLst>
          </p:cNvPr>
          <p:cNvSpPr>
            <a:spLocks noGrp="1"/>
          </p:cNvSpPr>
          <p:nvPr>
            <p:ph type="title"/>
          </p:nvPr>
        </p:nvSpPr>
        <p:spPr/>
        <p:txBody>
          <a:bodyPr/>
          <a:lstStyle/>
          <a:p>
            <a:r>
              <a:rPr lang="en-VN" dirty="0"/>
              <a:t>5.1.1. Bài toán Producer vs. Consumer</a:t>
            </a:r>
          </a:p>
        </p:txBody>
      </p:sp>
      <p:sp>
        <p:nvSpPr>
          <p:cNvPr id="3" name="Content Placeholder 2">
            <a:extLst>
              <a:ext uri="{FF2B5EF4-FFF2-40B4-BE49-F238E27FC236}">
                <a16:creationId xmlns:a16="http://schemas.microsoft.com/office/drawing/2014/main" id="{F96AF2E5-F701-91FD-4348-B89C17C480AC}"/>
              </a:ext>
            </a:extLst>
          </p:cNvPr>
          <p:cNvSpPr>
            <a:spLocks noGrp="1"/>
          </p:cNvSpPr>
          <p:nvPr>
            <p:ph idx="1"/>
          </p:nvPr>
        </p:nvSpPr>
        <p:spPr>
          <a:xfrm>
            <a:off x="838200" y="1788161"/>
            <a:ext cx="10515600" cy="1527796"/>
          </a:xfrm>
        </p:spPr>
        <p:txBody>
          <a:bodyPr>
            <a:normAutofit fontScale="92500" lnSpcReduction="10000"/>
          </a:bodyPr>
          <a:lstStyle/>
          <a:p>
            <a:r>
              <a:rPr lang="en-VN" dirty="0"/>
              <a:t>Gồm 02 tiến trình diễn ra đồng thời với nhau:</a:t>
            </a:r>
          </a:p>
          <a:p>
            <a:pPr lvl="1"/>
            <a:r>
              <a:rPr lang="en-VN" dirty="0"/>
              <a:t>Producer: liên tục tạo ra hàng hóa </a:t>
            </a:r>
            <a:r>
              <a:rPr lang="en-VN" dirty="0">
                <a:sym typeface="Wingdings" pitchFamily="2" charset="2"/>
              </a:rPr>
              <a:t> tăng biến </a:t>
            </a:r>
            <a:r>
              <a:rPr lang="en-VN" dirty="0">
                <a:latin typeface="Courier New" panose="02070309020205020404" pitchFamily="49" charset="0"/>
                <a:cs typeface="Courier New" panose="02070309020205020404" pitchFamily="49" charset="0"/>
                <a:sym typeface="Wingdings" pitchFamily="2" charset="2"/>
              </a:rPr>
              <a:t>count</a:t>
            </a:r>
          </a:p>
          <a:p>
            <a:pPr lvl="1"/>
            <a:r>
              <a:rPr lang="en-VN" dirty="0">
                <a:sym typeface="Wingdings" pitchFamily="2" charset="2"/>
              </a:rPr>
              <a:t>Consumer: liên tục bán hàng  giảm biến </a:t>
            </a:r>
            <a:r>
              <a:rPr lang="en-VN" dirty="0">
                <a:latin typeface="Courier New" panose="02070309020205020404" pitchFamily="49" charset="0"/>
                <a:cs typeface="Courier New" panose="02070309020205020404" pitchFamily="49" charset="0"/>
                <a:sym typeface="Wingdings" pitchFamily="2" charset="2"/>
              </a:rPr>
              <a:t>count</a:t>
            </a:r>
            <a:endParaRPr lang="en-VN" dirty="0">
              <a:latin typeface="Courier New" panose="02070309020205020404" pitchFamily="49" charset="0"/>
              <a:cs typeface="Courier New" panose="02070309020205020404" pitchFamily="49" charset="0"/>
            </a:endParaRPr>
          </a:p>
        </p:txBody>
      </p:sp>
      <p:sp>
        <p:nvSpPr>
          <p:cNvPr id="4" name="Footer Placeholder 3">
            <a:extLst>
              <a:ext uri="{FF2B5EF4-FFF2-40B4-BE49-F238E27FC236}">
                <a16:creationId xmlns:a16="http://schemas.microsoft.com/office/drawing/2014/main" id="{E168A927-DE5E-C491-44C8-43F07666E3D7}"/>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8A06B7CC-E355-FC71-408A-6833BFC5BA81}"/>
              </a:ext>
            </a:extLst>
          </p:cNvPr>
          <p:cNvSpPr>
            <a:spLocks noGrp="1"/>
          </p:cNvSpPr>
          <p:nvPr>
            <p:ph type="sldNum" sz="quarter" idx="12"/>
          </p:nvPr>
        </p:nvSpPr>
        <p:spPr/>
        <p:txBody>
          <a:bodyPr/>
          <a:lstStyle/>
          <a:p>
            <a:fld id="{D8B0B3AC-44A8-D142-AAF6-9A453466E1A4}" type="slidenum">
              <a:rPr lang="en-VN" smtClean="0"/>
              <a:pPr/>
              <a:t>5</a:t>
            </a:fld>
            <a:endParaRPr lang="en-VN" dirty="0"/>
          </a:p>
        </p:txBody>
      </p:sp>
      <p:pic>
        <p:nvPicPr>
          <p:cNvPr id="41" name="Picture 40">
            <a:extLst>
              <a:ext uri="{FF2B5EF4-FFF2-40B4-BE49-F238E27FC236}">
                <a16:creationId xmlns:a16="http://schemas.microsoft.com/office/drawing/2014/main" id="{F46F7E2A-C04F-1C6D-8050-548C4FA30DA1}"/>
              </a:ext>
            </a:extLst>
          </p:cNvPr>
          <p:cNvPicPr>
            <a:picLocks noChangeAspect="1"/>
          </p:cNvPicPr>
          <p:nvPr/>
        </p:nvPicPr>
        <p:blipFill>
          <a:blip r:embed="rId2"/>
          <a:srcRect t="1683" b="1683"/>
          <a:stretch/>
        </p:blipFill>
        <p:spPr>
          <a:xfrm>
            <a:off x="2294665" y="3361155"/>
            <a:ext cx="7602671" cy="2145341"/>
          </a:xfrm>
          <a:prstGeom prst="rect">
            <a:avLst/>
          </a:prstGeom>
        </p:spPr>
      </p:pic>
      <p:sp>
        <p:nvSpPr>
          <p:cNvPr id="7" name="TextBox 6">
            <a:extLst>
              <a:ext uri="{FF2B5EF4-FFF2-40B4-BE49-F238E27FC236}">
                <a16:creationId xmlns:a16="http://schemas.microsoft.com/office/drawing/2014/main" id="{2C72B002-0A77-741F-B2A8-67C9C9FF6B70}"/>
              </a:ext>
            </a:extLst>
          </p:cNvPr>
          <p:cNvSpPr txBox="1"/>
          <p:nvPr/>
        </p:nvSpPr>
        <p:spPr>
          <a:xfrm>
            <a:off x="12665948" y="3315957"/>
            <a:ext cx="5596932" cy="1754326"/>
          </a:xfrm>
          <a:prstGeom prst="rect">
            <a:avLst/>
          </a:prstGeom>
          <a:noFill/>
        </p:spPr>
        <p:txBody>
          <a:bodyPr wrap="square" rtlCol="0">
            <a:spAutoFit/>
          </a:bodyPr>
          <a:lstStyle/>
          <a:p>
            <a:r>
              <a:rPr lang="en-VN" dirty="0"/>
              <a:t>Khi các tiến trình thực thi đồng thời, ta sẽ KHÔNG biết được các dữ kiện sau:</a:t>
            </a:r>
          </a:p>
          <a:p>
            <a:pPr marL="285750" indent="-285750">
              <a:buFont typeface="Arial" panose="020B0604020202020204" pitchFamily="34" charset="0"/>
              <a:buChar char="•"/>
            </a:pPr>
            <a:r>
              <a:rPr lang="en-VN" dirty="0"/>
              <a:t>Tiến trình nào thực thi trước?</a:t>
            </a:r>
          </a:p>
          <a:p>
            <a:pPr marL="285750" indent="-285750">
              <a:buFont typeface="Arial" panose="020B0604020202020204" pitchFamily="34" charset="0"/>
              <a:buChar char="•"/>
            </a:pPr>
            <a:r>
              <a:rPr lang="en-VN" dirty="0"/>
              <a:t>Tiến trình nào thực thi lâu hơn (do giải thuật định thời CPU)?</a:t>
            </a:r>
          </a:p>
          <a:p>
            <a:pPr marL="285750" indent="-285750">
              <a:buFont typeface="Arial" panose="020B0604020202020204" pitchFamily="34" charset="0"/>
              <a:buChar char="•"/>
            </a:pPr>
            <a:r>
              <a:rPr lang="en-VN" dirty="0"/>
              <a:t>Tiến trình sẽ hết quantum time khi nào?</a:t>
            </a:r>
          </a:p>
        </p:txBody>
      </p:sp>
    </p:spTree>
    <p:extLst>
      <p:ext uri="{BB962C8B-B14F-4D97-AF65-F5344CB8AC3E}">
        <p14:creationId xmlns:p14="http://schemas.microsoft.com/office/powerpoint/2010/main" val="271873178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en-US" altLang="ja-JP" dirty="0" err="1"/>
              <a:t>Tóm</a:t>
            </a:r>
            <a:r>
              <a:rPr lang="en-US" altLang="ja-JP" dirty="0"/>
              <a:t> </a:t>
            </a:r>
            <a:r>
              <a:rPr lang="en-US" altLang="ja-JP" dirty="0" err="1"/>
              <a:t>tắt</a:t>
            </a:r>
            <a:r>
              <a:rPr lang="en-US" altLang="ja-JP" dirty="0"/>
              <a:t> </a:t>
            </a:r>
            <a:r>
              <a:rPr lang="en-US" altLang="ja-JP" dirty="0" err="1"/>
              <a:t>lại</a:t>
            </a:r>
            <a:r>
              <a:rPr lang="en-US" altLang="ja-JP" dirty="0"/>
              <a:t> </a:t>
            </a:r>
            <a:r>
              <a:rPr lang="en-US" altLang="ja-JP" dirty="0" err="1"/>
              <a:t>nội</a:t>
            </a:r>
            <a:r>
              <a:rPr lang="en-US" altLang="ja-JP" dirty="0"/>
              <a:t> </a:t>
            </a:r>
            <a:r>
              <a:rPr lang="en-US" altLang="ja-JP"/>
              <a:t>dung buổi </a:t>
            </a:r>
            <a:r>
              <a:rPr lang="en-US" altLang="ja-JP" dirty="0" err="1"/>
              <a:t>học</a:t>
            </a:r>
            <a:endParaRPr kumimoji="1" lang="ja-JP" altLang="en-US" dirty="0"/>
          </a:p>
        </p:txBody>
      </p:sp>
      <p:sp>
        <p:nvSpPr>
          <p:cNvPr id="7" name="Content Placeholder 6"/>
          <p:cNvSpPr>
            <a:spLocks noGrp="1"/>
          </p:cNvSpPr>
          <p:nvPr>
            <p:ph idx="1"/>
          </p:nvPr>
        </p:nvSpPr>
        <p:spPr/>
        <p:txBody>
          <a:bodyPr/>
          <a:lstStyle/>
          <a:p>
            <a:r>
              <a:rPr lang="en-US" dirty="0"/>
              <a:t>Race condition</a:t>
            </a:r>
          </a:p>
          <a:p>
            <a:r>
              <a:rPr lang="en-US" dirty="0" err="1"/>
              <a:t>Vấn</a:t>
            </a:r>
            <a:r>
              <a:rPr lang="en-US" dirty="0"/>
              <a:t> </a:t>
            </a:r>
            <a:r>
              <a:rPr lang="en-US" dirty="0" err="1"/>
              <a:t>đề</a:t>
            </a:r>
            <a:r>
              <a:rPr lang="en-US" dirty="0"/>
              <a:t> </a:t>
            </a:r>
            <a:r>
              <a:rPr lang="en-US" dirty="0" err="1"/>
              <a:t>vùng</a:t>
            </a:r>
            <a:r>
              <a:rPr lang="en-US" dirty="0"/>
              <a:t> </a:t>
            </a:r>
            <a:r>
              <a:rPr lang="en-US" dirty="0" err="1"/>
              <a:t>tranh</a:t>
            </a:r>
            <a:r>
              <a:rPr lang="en-US" dirty="0"/>
              <a:t> </a:t>
            </a:r>
            <a:r>
              <a:rPr lang="en-US" dirty="0" err="1"/>
              <a:t>chấp</a:t>
            </a:r>
            <a:endParaRPr lang="en-US" dirty="0"/>
          </a:p>
          <a:p>
            <a:r>
              <a:rPr lang="en-US" dirty="0" err="1"/>
              <a:t>Lời</a:t>
            </a:r>
            <a:r>
              <a:rPr lang="en-US" dirty="0"/>
              <a:t> </a:t>
            </a:r>
            <a:r>
              <a:rPr lang="en-US" dirty="0" err="1"/>
              <a:t>giải</a:t>
            </a:r>
            <a:r>
              <a:rPr lang="en-US" dirty="0"/>
              <a:t> </a:t>
            </a:r>
            <a:r>
              <a:rPr lang="en-US" dirty="0" err="1"/>
              <a:t>cho</a:t>
            </a:r>
            <a:r>
              <a:rPr lang="en-US" dirty="0"/>
              <a:t> </a:t>
            </a:r>
            <a:r>
              <a:rPr lang="en-US" dirty="0" err="1"/>
              <a:t>vấn</a:t>
            </a:r>
            <a:r>
              <a:rPr lang="en-US" dirty="0"/>
              <a:t> </a:t>
            </a:r>
            <a:r>
              <a:rPr lang="en-US" dirty="0" err="1"/>
              <a:t>đề</a:t>
            </a:r>
            <a:r>
              <a:rPr lang="en-US" dirty="0"/>
              <a:t> </a:t>
            </a:r>
            <a:r>
              <a:rPr lang="en-US" dirty="0" err="1"/>
              <a:t>vùng</a:t>
            </a:r>
            <a:r>
              <a:rPr lang="en-US" dirty="0"/>
              <a:t> </a:t>
            </a:r>
            <a:r>
              <a:rPr lang="en-US" dirty="0" err="1"/>
              <a:t>tranh</a:t>
            </a:r>
            <a:r>
              <a:rPr lang="en-US" dirty="0"/>
              <a:t> </a:t>
            </a:r>
            <a:r>
              <a:rPr lang="en-US" dirty="0" err="1"/>
              <a:t>chấp</a:t>
            </a:r>
            <a:endParaRPr lang="en-US" dirty="0"/>
          </a:p>
          <a:p>
            <a:r>
              <a:rPr lang="en-US" dirty="0" err="1"/>
              <a:t>Các</a:t>
            </a:r>
            <a:r>
              <a:rPr lang="en-US" dirty="0"/>
              <a:t> </a:t>
            </a:r>
            <a:r>
              <a:rPr lang="en-US" dirty="0" err="1"/>
              <a:t>giải</a:t>
            </a:r>
            <a:r>
              <a:rPr lang="en-US" dirty="0"/>
              <a:t> </a:t>
            </a:r>
            <a:r>
              <a:rPr lang="en-US" dirty="0" err="1"/>
              <a:t>pháp</a:t>
            </a:r>
            <a:r>
              <a:rPr lang="en-US" dirty="0"/>
              <a:t> </a:t>
            </a:r>
            <a:r>
              <a:rPr lang="en-US" dirty="0" err="1"/>
              <a:t>dựa</a:t>
            </a:r>
            <a:r>
              <a:rPr lang="en-US" dirty="0"/>
              <a:t> </a:t>
            </a:r>
            <a:r>
              <a:rPr lang="en-US" dirty="0" err="1"/>
              <a:t>trên</a:t>
            </a:r>
            <a:r>
              <a:rPr lang="en-US" dirty="0"/>
              <a:t> </a:t>
            </a:r>
            <a:r>
              <a:rPr lang="en-US" dirty="0" err="1"/>
              <a:t>ngắt</a:t>
            </a:r>
            <a:r>
              <a:rPr lang="en-US" dirty="0"/>
              <a:t> (</a:t>
            </a:r>
            <a:r>
              <a:rPr lang="en-US" dirty="0" err="1"/>
              <a:t>giải</a:t>
            </a:r>
            <a:r>
              <a:rPr lang="en-US" dirty="0"/>
              <a:t> </a:t>
            </a:r>
            <a:r>
              <a:rPr lang="en-US" dirty="0" err="1"/>
              <a:t>pháp</a:t>
            </a:r>
            <a:r>
              <a:rPr lang="en-US" dirty="0"/>
              <a:t> </a:t>
            </a:r>
            <a:r>
              <a:rPr lang="en-US" dirty="0" err="1"/>
              <a:t>phần</a:t>
            </a:r>
            <a:r>
              <a:rPr lang="en-US" dirty="0"/>
              <a:t> </a:t>
            </a:r>
            <a:r>
              <a:rPr lang="en-US" dirty="0" err="1"/>
              <a:t>mềm</a:t>
            </a:r>
            <a:r>
              <a:rPr lang="en-US" dirty="0"/>
              <a:t>)</a:t>
            </a:r>
          </a:p>
          <a:p>
            <a:r>
              <a:rPr lang="en-US" dirty="0" err="1"/>
              <a:t>Giải</a:t>
            </a:r>
            <a:r>
              <a:rPr lang="en-US" dirty="0"/>
              <a:t> </a:t>
            </a:r>
            <a:r>
              <a:rPr lang="en-US" dirty="0" err="1"/>
              <a:t>pháp</a:t>
            </a:r>
            <a:r>
              <a:rPr lang="en-US" dirty="0"/>
              <a:t> </a:t>
            </a:r>
            <a:r>
              <a:rPr lang="en-US" dirty="0" err="1"/>
              <a:t>phần</a:t>
            </a:r>
            <a:r>
              <a:rPr lang="en-US" dirty="0"/>
              <a:t> </a:t>
            </a:r>
            <a:r>
              <a:rPr lang="en-US" dirty="0" err="1"/>
              <a:t>cứng</a:t>
            </a:r>
            <a:endParaRPr lang="en-US" dirty="0"/>
          </a:p>
          <a:p>
            <a:endParaRPr lang="en-US" dirty="0"/>
          </a:p>
        </p:txBody>
      </p:sp>
      <p:sp>
        <p:nvSpPr>
          <p:cNvPr id="5" name="フッター プレースホルダ 4"/>
          <p:cNvSpPr>
            <a:spLocks noGrp="1"/>
          </p:cNvSpPr>
          <p:nvPr>
            <p:ph type="ftr" sz="quarter" idx="11"/>
          </p:nvPr>
        </p:nvSpPr>
        <p:spPr>
          <a:xfrm>
            <a:off x="3286101" y="6524626"/>
            <a:ext cx="5618212" cy="288925"/>
          </a:xfrm>
        </p:spPr>
        <p:txBody>
          <a:bodyPr/>
          <a:lstStyle/>
          <a:p>
            <a:r>
              <a:rPr lang="vi-VN" dirty="0"/>
              <a:t>Thực hiện bởi Trường Đại học Công nghệ Thông tin, ĐHQG-HCM</a:t>
            </a:r>
            <a:endParaRPr lang="en-VN" dirty="0"/>
          </a:p>
        </p:txBody>
      </p:sp>
      <p:sp>
        <p:nvSpPr>
          <p:cNvPr id="6" name="スライド番号プレースホルダ 5"/>
          <p:cNvSpPr>
            <a:spLocks noGrp="1"/>
          </p:cNvSpPr>
          <p:nvPr>
            <p:ph type="sldNum" sz="quarter" idx="12"/>
          </p:nvPr>
        </p:nvSpPr>
        <p:spPr/>
        <p:txBody>
          <a:bodyPr/>
          <a:lstStyle/>
          <a:p>
            <a:fld id="{800C8475-47C1-49C9-BEE5-594F8CF4D71F}" type="slidenum">
              <a:rPr kumimoji="1" lang="ja-JP" altLang="en-US" smtClean="0"/>
              <a:pPr/>
              <a:t>50</a:t>
            </a:fld>
            <a:endParaRPr kumimoji="1" lang="ja-JP" altLang="en-US"/>
          </a:p>
        </p:txBody>
      </p:sp>
    </p:spTree>
    <p:extLst>
      <p:ext uri="{BB962C8B-B14F-4D97-AF65-F5344CB8AC3E}">
        <p14:creationId xmlns:p14="http://schemas.microsoft.com/office/powerpoint/2010/main" val="189627989"/>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4474CB8-10AE-0C7A-EC8F-F5FB026B87E3}"/>
              </a:ext>
            </a:extLst>
          </p:cNvPr>
          <p:cNvSpPr>
            <a:spLocks noGrp="1"/>
          </p:cNvSpPr>
          <p:nvPr>
            <p:ph type="sldNum" sz="quarter" idx="12"/>
          </p:nvPr>
        </p:nvSpPr>
        <p:spPr/>
        <p:txBody>
          <a:bodyPr/>
          <a:lstStyle/>
          <a:p>
            <a:fld id="{800C8475-47C1-49C9-BEE5-594F8CF4D71F}" type="slidenum">
              <a:rPr kumimoji="1" lang="ja-JP" altLang="en-US" smtClean="0"/>
              <a:pPr/>
              <a:t>51</a:t>
            </a:fld>
            <a:endParaRPr kumimoji="1" lang="ja-JP" altLang="en-US"/>
          </a:p>
        </p:txBody>
      </p:sp>
      <p:sp>
        <p:nvSpPr>
          <p:cNvPr id="6" name="Text Placeholder 5">
            <a:extLst>
              <a:ext uri="{FF2B5EF4-FFF2-40B4-BE49-F238E27FC236}">
                <a16:creationId xmlns:a16="http://schemas.microsoft.com/office/drawing/2014/main" id="{0B5CE22E-4356-5802-72DB-A4524C75168C}"/>
              </a:ext>
            </a:extLst>
          </p:cNvPr>
          <p:cNvSpPr>
            <a:spLocks noGrp="1"/>
          </p:cNvSpPr>
          <p:nvPr>
            <p:ph type="body" sz="quarter" idx="15"/>
          </p:nvPr>
        </p:nvSpPr>
        <p:spPr/>
        <p:txBody>
          <a:bodyPr/>
          <a:lstStyle/>
          <a:p>
            <a:r>
              <a:rPr lang="en-US" sz="3200" dirty="0"/>
              <a:t>THẢO LUẬN</a:t>
            </a:r>
          </a:p>
        </p:txBody>
      </p:sp>
      <p:sp>
        <p:nvSpPr>
          <p:cNvPr id="2" name="Footer Placeholder 1">
            <a:extLst>
              <a:ext uri="{FF2B5EF4-FFF2-40B4-BE49-F238E27FC236}">
                <a16:creationId xmlns:a16="http://schemas.microsoft.com/office/drawing/2014/main" id="{E0004987-FD7F-505B-9904-578B66996E50}"/>
              </a:ext>
            </a:extLst>
          </p:cNvPr>
          <p:cNvSpPr>
            <a:spLocks noGrp="1"/>
          </p:cNvSpPr>
          <p:nvPr>
            <p:ph type="ftr" sz="quarter" idx="11"/>
          </p:nvPr>
        </p:nvSpPr>
        <p:spPr/>
        <p:txBody>
          <a:bodyPr/>
          <a:lstStyle/>
          <a:p>
            <a:r>
              <a:rPr lang="vi-VN" dirty="0"/>
              <a:t>Thực hiện bởi Trường Đại học Công nghệ Thông tin, ĐHQG-HCM</a:t>
            </a:r>
            <a:endParaRPr lang="en-VN" dirty="0"/>
          </a:p>
        </p:txBody>
      </p:sp>
      <p:pic>
        <p:nvPicPr>
          <p:cNvPr id="9" name="Graphic 8" descr="Graph and note paper with pencils">
            <a:extLst>
              <a:ext uri="{FF2B5EF4-FFF2-40B4-BE49-F238E27FC236}">
                <a16:creationId xmlns:a16="http://schemas.microsoft.com/office/drawing/2014/main" id="{BCA71A8E-F63E-59E6-4727-11D48332DA3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962400" y="1720780"/>
            <a:ext cx="4267200" cy="4267200"/>
          </a:xfrm>
          <a:prstGeom prst="rect">
            <a:avLst/>
          </a:prstGeom>
        </p:spPr>
      </p:pic>
    </p:spTree>
    <p:extLst>
      <p:ext uri="{BB962C8B-B14F-4D97-AF65-F5344CB8AC3E}">
        <p14:creationId xmlns:p14="http://schemas.microsoft.com/office/powerpoint/2010/main" val="2398489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DDE85-BA82-4B6C-9345-DCA203E8C260}"/>
              </a:ext>
            </a:extLst>
          </p:cNvPr>
          <p:cNvSpPr>
            <a:spLocks noGrp="1"/>
          </p:cNvSpPr>
          <p:nvPr>
            <p:ph type="title"/>
          </p:nvPr>
        </p:nvSpPr>
        <p:spPr/>
        <p:txBody>
          <a:bodyPr/>
          <a:lstStyle/>
          <a:p>
            <a:r>
              <a:rPr lang="en-VN" dirty="0"/>
              <a:t>5.1.1. Bài toán Producer vs. Consumer</a:t>
            </a:r>
          </a:p>
        </p:txBody>
      </p:sp>
      <p:sp>
        <p:nvSpPr>
          <p:cNvPr id="3" name="Content Placeholder 2">
            <a:extLst>
              <a:ext uri="{FF2B5EF4-FFF2-40B4-BE49-F238E27FC236}">
                <a16:creationId xmlns:a16="http://schemas.microsoft.com/office/drawing/2014/main" id="{F96AF2E5-F701-91FD-4348-B89C17C480AC}"/>
              </a:ext>
            </a:extLst>
          </p:cNvPr>
          <p:cNvSpPr>
            <a:spLocks noGrp="1"/>
          </p:cNvSpPr>
          <p:nvPr>
            <p:ph idx="1"/>
          </p:nvPr>
        </p:nvSpPr>
        <p:spPr>
          <a:xfrm>
            <a:off x="838200" y="1788161"/>
            <a:ext cx="10515600" cy="1261514"/>
          </a:xfrm>
        </p:spPr>
        <p:txBody>
          <a:bodyPr>
            <a:noAutofit/>
          </a:bodyPr>
          <a:lstStyle/>
          <a:p>
            <a:pPr>
              <a:lnSpc>
                <a:spcPct val="130000"/>
              </a:lnSpc>
              <a:spcBef>
                <a:spcPts val="300"/>
              </a:spcBef>
              <a:spcAft>
                <a:spcPts val="300"/>
              </a:spcAft>
            </a:pPr>
            <a:r>
              <a:rPr lang="en-VN" sz="1800" dirty="0"/>
              <a:t>Gồm 02 tiến trình diễn ra đồng thời với nhau:</a:t>
            </a:r>
          </a:p>
          <a:p>
            <a:pPr lvl="1">
              <a:lnSpc>
                <a:spcPct val="130000"/>
              </a:lnSpc>
              <a:spcBef>
                <a:spcPts val="300"/>
              </a:spcBef>
              <a:spcAft>
                <a:spcPts val="300"/>
              </a:spcAft>
            </a:pPr>
            <a:r>
              <a:rPr lang="en-VN" sz="1800" b="1" dirty="0"/>
              <a:t>Producer</a:t>
            </a:r>
            <a:r>
              <a:rPr lang="en-VN" sz="1800" dirty="0"/>
              <a:t>: liên tục tạo ra hàng hóa </a:t>
            </a:r>
            <a:r>
              <a:rPr lang="en-VN" sz="1800" dirty="0">
                <a:sym typeface="Wingdings" pitchFamily="2" charset="2"/>
              </a:rPr>
              <a:t> tăng biến </a:t>
            </a:r>
            <a:r>
              <a:rPr lang="en-VN" sz="1800" dirty="0">
                <a:latin typeface="Courier New" panose="02070309020205020404" pitchFamily="49" charset="0"/>
                <a:cs typeface="Courier New" panose="02070309020205020404" pitchFamily="49" charset="0"/>
                <a:sym typeface="Wingdings" pitchFamily="2" charset="2"/>
              </a:rPr>
              <a:t>count</a:t>
            </a:r>
          </a:p>
          <a:p>
            <a:pPr lvl="1">
              <a:lnSpc>
                <a:spcPct val="130000"/>
              </a:lnSpc>
              <a:spcBef>
                <a:spcPts val="300"/>
              </a:spcBef>
              <a:spcAft>
                <a:spcPts val="300"/>
              </a:spcAft>
            </a:pPr>
            <a:r>
              <a:rPr lang="en-VN" sz="1800" b="1" dirty="0">
                <a:sym typeface="Wingdings" pitchFamily="2" charset="2"/>
              </a:rPr>
              <a:t>Consumer</a:t>
            </a:r>
            <a:r>
              <a:rPr lang="en-VN" sz="1800" dirty="0">
                <a:sym typeface="Wingdings" pitchFamily="2" charset="2"/>
              </a:rPr>
              <a:t>: liên tục bán hàng  giảm biến </a:t>
            </a:r>
            <a:r>
              <a:rPr lang="en-VN" sz="1800" dirty="0">
                <a:latin typeface="Courier New" panose="02070309020205020404" pitchFamily="49" charset="0"/>
                <a:cs typeface="Courier New" panose="02070309020205020404" pitchFamily="49" charset="0"/>
                <a:sym typeface="Wingdings" pitchFamily="2" charset="2"/>
              </a:rPr>
              <a:t>count</a:t>
            </a:r>
            <a:endParaRPr lang="en-VN" sz="1800" dirty="0">
              <a:latin typeface="Courier New" panose="02070309020205020404" pitchFamily="49" charset="0"/>
              <a:cs typeface="Courier New" panose="02070309020205020404" pitchFamily="49" charset="0"/>
            </a:endParaRPr>
          </a:p>
        </p:txBody>
      </p:sp>
      <p:sp>
        <p:nvSpPr>
          <p:cNvPr id="4" name="Footer Placeholder 3">
            <a:extLst>
              <a:ext uri="{FF2B5EF4-FFF2-40B4-BE49-F238E27FC236}">
                <a16:creationId xmlns:a16="http://schemas.microsoft.com/office/drawing/2014/main" id="{E168A927-DE5E-C491-44C8-43F07666E3D7}"/>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8A06B7CC-E355-FC71-408A-6833BFC5BA81}"/>
              </a:ext>
            </a:extLst>
          </p:cNvPr>
          <p:cNvSpPr>
            <a:spLocks noGrp="1"/>
          </p:cNvSpPr>
          <p:nvPr>
            <p:ph type="sldNum" sz="quarter" idx="12"/>
          </p:nvPr>
        </p:nvSpPr>
        <p:spPr/>
        <p:txBody>
          <a:bodyPr/>
          <a:lstStyle/>
          <a:p>
            <a:fld id="{D8B0B3AC-44A8-D142-AAF6-9A453466E1A4}" type="slidenum">
              <a:rPr lang="en-VN" smtClean="0"/>
              <a:pPr/>
              <a:t>6</a:t>
            </a:fld>
            <a:endParaRPr lang="en-VN" dirty="0"/>
          </a:p>
        </p:txBody>
      </p:sp>
      <p:pic>
        <p:nvPicPr>
          <p:cNvPr id="41" name="Picture 40">
            <a:extLst>
              <a:ext uri="{FF2B5EF4-FFF2-40B4-BE49-F238E27FC236}">
                <a16:creationId xmlns:a16="http://schemas.microsoft.com/office/drawing/2014/main" id="{F46F7E2A-C04F-1C6D-8050-548C4FA30DA1}"/>
              </a:ext>
            </a:extLst>
          </p:cNvPr>
          <p:cNvPicPr>
            <a:picLocks noChangeAspect="1"/>
          </p:cNvPicPr>
          <p:nvPr/>
        </p:nvPicPr>
        <p:blipFill>
          <a:blip r:embed="rId2"/>
          <a:srcRect t="1683" b="1683"/>
          <a:stretch/>
        </p:blipFill>
        <p:spPr>
          <a:xfrm>
            <a:off x="846908" y="3361156"/>
            <a:ext cx="4664894" cy="1316352"/>
          </a:xfrm>
          <a:prstGeom prst="rect">
            <a:avLst/>
          </a:prstGeom>
        </p:spPr>
      </p:pic>
      <p:sp>
        <p:nvSpPr>
          <p:cNvPr id="7" name="TextBox 6">
            <a:extLst>
              <a:ext uri="{FF2B5EF4-FFF2-40B4-BE49-F238E27FC236}">
                <a16:creationId xmlns:a16="http://schemas.microsoft.com/office/drawing/2014/main" id="{9ADFE7B9-7B8E-BD25-0643-54A6F9E4DBE8}"/>
              </a:ext>
            </a:extLst>
          </p:cNvPr>
          <p:cNvSpPr txBox="1"/>
          <p:nvPr/>
        </p:nvSpPr>
        <p:spPr>
          <a:xfrm>
            <a:off x="6096000" y="3092381"/>
            <a:ext cx="5596932" cy="3243388"/>
          </a:xfrm>
          <a:prstGeom prst="rect">
            <a:avLst/>
          </a:prstGeom>
          <a:noFill/>
        </p:spPr>
        <p:txBody>
          <a:bodyPr wrap="square" rtlCol="0">
            <a:spAutoFit/>
          </a:bodyPr>
          <a:lstStyle/>
          <a:p>
            <a:pPr marL="285750" indent="-285750">
              <a:lnSpc>
                <a:spcPct val="130000"/>
              </a:lnSpc>
              <a:spcBef>
                <a:spcPts val="300"/>
              </a:spcBef>
              <a:spcAft>
                <a:spcPts val="300"/>
              </a:spcAft>
              <a:buFont typeface="Arial" panose="020B0604020202020204" pitchFamily="34" charset="0"/>
              <a:buChar char="•"/>
            </a:pPr>
            <a:r>
              <a:rPr lang="en-VN" dirty="0">
                <a:latin typeface="Arial" panose="020B0604020202020204" pitchFamily="34" charset="0"/>
                <a:cs typeface="Arial" panose="020B0604020202020204" pitchFamily="34" charset="0"/>
              </a:rPr>
              <a:t>Thông thường các tiến trình đều sẽ được đặt trong vòng while(1) để thực thi liên tục.</a:t>
            </a:r>
          </a:p>
          <a:p>
            <a:pPr marL="285750" indent="-285750">
              <a:lnSpc>
                <a:spcPct val="130000"/>
              </a:lnSpc>
              <a:spcBef>
                <a:spcPts val="300"/>
              </a:spcBef>
              <a:spcAft>
                <a:spcPts val="300"/>
              </a:spcAft>
              <a:buFont typeface="Arial" panose="020B0604020202020204" pitchFamily="34" charset="0"/>
              <a:buChar char="•"/>
            </a:pPr>
            <a:r>
              <a:rPr lang="en-VN" dirty="0">
                <a:latin typeface="Arial" panose="020B0604020202020204" pitchFamily="34" charset="0"/>
                <a:cs typeface="Arial" panose="020B0604020202020204" pitchFamily="34" charset="0"/>
              </a:rPr>
              <a:t>Khi các tiến trình thực thi đồng thời, các dữ kiện sau sẽ </a:t>
            </a:r>
            <a:r>
              <a:rPr lang="en-VN" b="1" dirty="0">
                <a:latin typeface="Arial" panose="020B0604020202020204" pitchFamily="34" charset="0"/>
                <a:cs typeface="Arial" panose="020B0604020202020204" pitchFamily="34" charset="0"/>
              </a:rPr>
              <a:t>KHÔNG</a:t>
            </a:r>
            <a:r>
              <a:rPr lang="en-VN" dirty="0">
                <a:latin typeface="Arial" panose="020B0604020202020204" pitchFamily="34" charset="0"/>
                <a:cs typeface="Arial" panose="020B0604020202020204" pitchFamily="34" charset="0"/>
              </a:rPr>
              <a:t> thể xác định được:</a:t>
            </a:r>
          </a:p>
          <a:p>
            <a:pPr marL="742950" lvl="1" indent="-285750">
              <a:lnSpc>
                <a:spcPct val="130000"/>
              </a:lnSpc>
              <a:spcBef>
                <a:spcPts val="300"/>
              </a:spcBef>
              <a:spcAft>
                <a:spcPts val="300"/>
              </a:spcAft>
              <a:buFont typeface="Arial" panose="020B0604020202020204" pitchFamily="34" charset="0"/>
              <a:buChar char="•"/>
            </a:pPr>
            <a:r>
              <a:rPr lang="en-VN" dirty="0">
                <a:latin typeface="Arial" panose="020B0604020202020204" pitchFamily="34" charset="0"/>
                <a:cs typeface="Arial" panose="020B0604020202020204" pitchFamily="34" charset="0"/>
              </a:rPr>
              <a:t>Tiến trình nào thực thi trước?</a:t>
            </a:r>
          </a:p>
          <a:p>
            <a:pPr marL="742950" lvl="1" indent="-285750">
              <a:lnSpc>
                <a:spcPct val="130000"/>
              </a:lnSpc>
              <a:spcBef>
                <a:spcPts val="300"/>
              </a:spcBef>
              <a:spcAft>
                <a:spcPts val="300"/>
              </a:spcAft>
              <a:buFont typeface="Arial" panose="020B0604020202020204" pitchFamily="34" charset="0"/>
              <a:buChar char="•"/>
            </a:pPr>
            <a:r>
              <a:rPr lang="en-VN" dirty="0">
                <a:latin typeface="Arial" panose="020B0604020202020204" pitchFamily="34" charset="0"/>
                <a:cs typeface="Arial" panose="020B0604020202020204" pitchFamily="34" charset="0"/>
              </a:rPr>
              <a:t>Tiến trình nào thực thi lâu hơn (do giải thuật định thời CPU)?</a:t>
            </a:r>
          </a:p>
          <a:p>
            <a:pPr marL="742950" lvl="1" indent="-285750">
              <a:lnSpc>
                <a:spcPct val="130000"/>
              </a:lnSpc>
              <a:spcBef>
                <a:spcPts val="300"/>
              </a:spcBef>
              <a:spcAft>
                <a:spcPts val="300"/>
              </a:spcAft>
              <a:buFont typeface="Arial" panose="020B0604020202020204" pitchFamily="34" charset="0"/>
              <a:buChar char="•"/>
            </a:pPr>
            <a:r>
              <a:rPr lang="en-VN" dirty="0">
                <a:latin typeface="Arial" panose="020B0604020202020204" pitchFamily="34" charset="0"/>
                <a:cs typeface="Arial" panose="020B0604020202020204" pitchFamily="34" charset="0"/>
              </a:rPr>
              <a:t>Tiến trình sẽ hết quantum time khi nào?</a:t>
            </a:r>
          </a:p>
        </p:txBody>
      </p:sp>
    </p:spTree>
    <p:extLst>
      <p:ext uri="{BB962C8B-B14F-4D97-AF65-F5344CB8AC3E}">
        <p14:creationId xmlns:p14="http://schemas.microsoft.com/office/powerpoint/2010/main" val="308765026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 calcmode="lin" valueType="num">
                                      <p:cBhvr additive="base">
                                        <p:cTn id="17"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7">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 calcmode="lin" valueType="num">
                                      <p:cBhvr additive="base">
                                        <p:cTn id="21"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7">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7">
                                            <p:txEl>
                                              <p:pRg st="4" end="4"/>
                                            </p:txEl>
                                          </p:spTgt>
                                        </p:tgtEl>
                                        <p:attrNameLst>
                                          <p:attrName>style.visibility</p:attrName>
                                        </p:attrNameLst>
                                      </p:cBhvr>
                                      <p:to>
                                        <p:strVal val="visible"/>
                                      </p:to>
                                    </p:set>
                                    <p:anim calcmode="lin" valueType="num">
                                      <p:cBhvr additive="base">
                                        <p:cTn id="25"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DDE85-BA82-4B6C-9345-DCA203E8C260}"/>
              </a:ext>
            </a:extLst>
          </p:cNvPr>
          <p:cNvSpPr>
            <a:spLocks noGrp="1"/>
          </p:cNvSpPr>
          <p:nvPr>
            <p:ph type="title"/>
          </p:nvPr>
        </p:nvSpPr>
        <p:spPr/>
        <p:txBody>
          <a:bodyPr/>
          <a:lstStyle/>
          <a:p>
            <a:r>
              <a:rPr lang="en-VN" dirty="0"/>
              <a:t>5.1.1. Bài toán Producer vs. Consumer</a:t>
            </a:r>
          </a:p>
        </p:txBody>
      </p:sp>
      <p:sp>
        <p:nvSpPr>
          <p:cNvPr id="10" name="Text Placeholder 9">
            <a:extLst>
              <a:ext uri="{FF2B5EF4-FFF2-40B4-BE49-F238E27FC236}">
                <a16:creationId xmlns:a16="http://schemas.microsoft.com/office/drawing/2014/main" id="{D36C2791-353C-4886-B133-B9C5BF024706}"/>
              </a:ext>
            </a:extLst>
          </p:cNvPr>
          <p:cNvSpPr>
            <a:spLocks noGrp="1"/>
          </p:cNvSpPr>
          <p:nvPr>
            <p:ph type="body" idx="1"/>
          </p:nvPr>
        </p:nvSpPr>
        <p:spPr>
          <a:xfrm>
            <a:off x="839789" y="1767458"/>
            <a:ext cx="3099166" cy="823912"/>
          </a:xfrm>
        </p:spPr>
        <p:txBody>
          <a:bodyPr/>
          <a:lstStyle/>
          <a:p>
            <a:r>
              <a:rPr lang="en-VN" dirty="0">
                <a:gradFill>
                  <a:gsLst>
                    <a:gs pos="0">
                      <a:srgbClr val="00C6FF"/>
                    </a:gs>
                    <a:gs pos="100000">
                      <a:srgbClr val="0072FF"/>
                    </a:gs>
                  </a:gsLst>
                  <a:lin ang="5400000" scaled="1"/>
                </a:gradFill>
              </a:rPr>
              <a:t>Producer</a:t>
            </a:r>
          </a:p>
        </p:txBody>
      </p:sp>
      <p:sp>
        <p:nvSpPr>
          <p:cNvPr id="11" name="Content Placeholder 10">
            <a:extLst>
              <a:ext uri="{FF2B5EF4-FFF2-40B4-BE49-F238E27FC236}">
                <a16:creationId xmlns:a16="http://schemas.microsoft.com/office/drawing/2014/main" id="{6FC56019-2890-8349-1DA4-69EDAB7E095D}"/>
              </a:ext>
            </a:extLst>
          </p:cNvPr>
          <p:cNvSpPr>
            <a:spLocks noGrp="1"/>
          </p:cNvSpPr>
          <p:nvPr>
            <p:ph sz="half" idx="2"/>
          </p:nvPr>
        </p:nvSpPr>
        <p:spPr>
          <a:xfrm>
            <a:off x="839788" y="2382736"/>
            <a:ext cx="4179363" cy="2303964"/>
          </a:xfrm>
        </p:spPr>
        <p:txBody>
          <a:bodyPr>
            <a:normAutofit fontScale="77500" lnSpcReduction="20000"/>
          </a:bodyPr>
          <a:lstStyle/>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item </a:t>
            </a:r>
            <a:r>
              <a:rPr lang="en-US" sz="1800" dirty="0" err="1">
                <a:latin typeface="Courier New"/>
                <a:ea typeface="Courier New"/>
                <a:cs typeface="Courier New"/>
                <a:sym typeface="Courier New"/>
              </a:rPr>
              <a:t>nextProduced</a:t>
            </a:r>
            <a:r>
              <a:rPr lang="en-US" sz="1800" dirty="0">
                <a:latin typeface="Courier New"/>
                <a:ea typeface="Courier New"/>
                <a:cs typeface="Courier New"/>
                <a:sym typeface="Courier New"/>
              </a:rPr>
              <a:t>;</a:t>
            </a:r>
            <a:endParaRPr lang="en-US" sz="1400" dirty="0"/>
          </a:p>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while(1){</a:t>
            </a:r>
            <a:endParaRPr lang="en-US" sz="1400" dirty="0"/>
          </a:p>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	while(count == BUFFER_SIZE); 	</a:t>
            </a:r>
            <a:r>
              <a:rPr lang="en-US" sz="1800" dirty="0">
                <a:solidFill>
                  <a:schemeClr val="bg1">
                    <a:lumMod val="75000"/>
                  </a:schemeClr>
                </a:solidFill>
                <a:latin typeface="Courier New"/>
                <a:ea typeface="Courier New"/>
                <a:cs typeface="Courier New"/>
                <a:sym typeface="Courier New"/>
              </a:rPr>
              <a:t>/*</a:t>
            </a:r>
            <a:r>
              <a:rPr lang="en-US" sz="1800" dirty="0" err="1">
                <a:solidFill>
                  <a:schemeClr val="bg1">
                    <a:lumMod val="75000"/>
                  </a:schemeClr>
                </a:solidFill>
                <a:latin typeface="Courier New"/>
                <a:ea typeface="Courier New"/>
                <a:cs typeface="Courier New"/>
                <a:sym typeface="Courier New"/>
              </a:rPr>
              <a:t>khong</a:t>
            </a:r>
            <a:r>
              <a:rPr lang="en-US" sz="1800" dirty="0">
                <a:solidFill>
                  <a:schemeClr val="bg1">
                    <a:lumMod val="75000"/>
                  </a:schemeClr>
                </a:solidFill>
                <a:latin typeface="Courier New"/>
                <a:ea typeface="Courier New"/>
                <a:cs typeface="Courier New"/>
                <a:sym typeface="Courier New"/>
              </a:rPr>
              <a:t> lam </a:t>
            </a:r>
            <a:r>
              <a:rPr lang="en-US" sz="1800" dirty="0" err="1">
                <a:solidFill>
                  <a:schemeClr val="bg1">
                    <a:lumMod val="75000"/>
                  </a:schemeClr>
                </a:solidFill>
                <a:latin typeface="Courier New"/>
                <a:ea typeface="Courier New"/>
                <a:cs typeface="Courier New"/>
                <a:sym typeface="Courier New"/>
              </a:rPr>
              <a:t>gi</a:t>
            </a:r>
            <a:r>
              <a:rPr lang="en-US" sz="1800" dirty="0">
                <a:solidFill>
                  <a:schemeClr val="bg1">
                    <a:lumMod val="75000"/>
                  </a:schemeClr>
                </a:solidFill>
                <a:latin typeface="Courier New"/>
                <a:ea typeface="Courier New"/>
                <a:cs typeface="Courier New"/>
                <a:sym typeface="Courier New"/>
              </a:rPr>
              <a:t>*/</a:t>
            </a:r>
            <a:endParaRPr lang="en-US" sz="1400" dirty="0">
              <a:solidFill>
                <a:schemeClr val="bg1">
                  <a:lumMod val="75000"/>
                </a:schemeClr>
              </a:solidFill>
            </a:endParaRPr>
          </a:p>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	buffer[in] = </a:t>
            </a:r>
            <a:r>
              <a:rPr lang="en-US" sz="1800" dirty="0" err="1">
                <a:latin typeface="Courier New"/>
                <a:ea typeface="Courier New"/>
                <a:cs typeface="Courier New"/>
                <a:sym typeface="Courier New"/>
              </a:rPr>
              <a:t>nextProduced</a:t>
            </a:r>
            <a:r>
              <a:rPr lang="en-US" sz="1800" dirty="0">
                <a:latin typeface="Courier New"/>
                <a:ea typeface="Courier New"/>
                <a:cs typeface="Courier New"/>
                <a:sym typeface="Courier New"/>
              </a:rPr>
              <a:t>;</a:t>
            </a:r>
            <a:endParaRPr lang="en-US" sz="1400" dirty="0"/>
          </a:p>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	</a:t>
            </a:r>
            <a:r>
              <a:rPr lang="en-US" sz="1800" b="1" dirty="0">
                <a:gradFill>
                  <a:gsLst>
                    <a:gs pos="0">
                      <a:srgbClr val="00C6FF"/>
                    </a:gs>
                    <a:gs pos="100000">
                      <a:srgbClr val="0072FF"/>
                    </a:gs>
                  </a:gsLst>
                  <a:lin ang="5400000" scaled="1"/>
                </a:gradFill>
                <a:latin typeface="Courier New"/>
                <a:ea typeface="Courier New"/>
                <a:cs typeface="Courier New"/>
                <a:sym typeface="Courier New"/>
              </a:rPr>
              <a:t>count++;</a:t>
            </a:r>
            <a:endParaRPr lang="en-US" sz="1400" b="1" dirty="0">
              <a:gradFill>
                <a:gsLst>
                  <a:gs pos="0">
                    <a:srgbClr val="00C6FF"/>
                  </a:gs>
                  <a:gs pos="100000">
                    <a:srgbClr val="0072FF"/>
                  </a:gs>
                </a:gsLst>
                <a:lin ang="5400000" scaled="1"/>
              </a:gradFill>
            </a:endParaRPr>
          </a:p>
          <a:p>
            <a:pPr marL="234950" lvl="2" indent="-234950" algn="l" rtl="0">
              <a:lnSpc>
                <a:spcPct val="140000"/>
              </a:lnSpc>
              <a:spcBef>
                <a:spcPts val="300"/>
              </a:spcBef>
              <a:spcAft>
                <a:spcPts val="300"/>
              </a:spcAft>
              <a:buClr>
                <a:schemeClr val="dk1"/>
              </a:buClr>
              <a:buSzPts val="1800"/>
              <a:buNone/>
            </a:pPr>
            <a:r>
              <a:rPr lang="en-US" sz="1800" dirty="0">
                <a:latin typeface="Courier New"/>
                <a:ea typeface="Courier New"/>
                <a:cs typeface="Courier New"/>
                <a:sym typeface="Courier New"/>
              </a:rPr>
              <a:t>	in = (in+1)%BUFFER_SIZE</a:t>
            </a:r>
            <a:r>
              <a:rPr lang="en-US" sz="1400" dirty="0">
                <a:latin typeface="Courier New"/>
                <a:ea typeface="Courier New"/>
                <a:cs typeface="Courier New"/>
                <a:sym typeface="Courier New"/>
              </a:rPr>
              <a:t>;}</a:t>
            </a:r>
            <a:endParaRPr lang="en-VN" sz="1800" dirty="0"/>
          </a:p>
        </p:txBody>
      </p:sp>
      <p:sp>
        <p:nvSpPr>
          <p:cNvPr id="12" name="Text Placeholder 11">
            <a:extLst>
              <a:ext uri="{FF2B5EF4-FFF2-40B4-BE49-F238E27FC236}">
                <a16:creationId xmlns:a16="http://schemas.microsoft.com/office/drawing/2014/main" id="{360DA817-D232-22A4-FD64-AA7730F56849}"/>
              </a:ext>
            </a:extLst>
          </p:cNvPr>
          <p:cNvSpPr>
            <a:spLocks noGrp="1"/>
          </p:cNvSpPr>
          <p:nvPr>
            <p:ph type="body" sz="quarter" idx="3"/>
          </p:nvPr>
        </p:nvSpPr>
        <p:spPr>
          <a:xfrm>
            <a:off x="7172851" y="1767458"/>
            <a:ext cx="3114429" cy="823912"/>
          </a:xfrm>
        </p:spPr>
        <p:txBody>
          <a:bodyPr/>
          <a:lstStyle/>
          <a:p>
            <a:r>
              <a:rPr lang="en-VN" dirty="0">
                <a:gradFill>
                  <a:gsLst>
                    <a:gs pos="0">
                      <a:srgbClr val="00C6FF"/>
                    </a:gs>
                    <a:gs pos="100000">
                      <a:srgbClr val="0072FF"/>
                    </a:gs>
                  </a:gsLst>
                  <a:lin ang="5400000" scaled="1"/>
                </a:gradFill>
              </a:rPr>
              <a:t>Consumer</a:t>
            </a:r>
          </a:p>
        </p:txBody>
      </p:sp>
      <p:sp>
        <p:nvSpPr>
          <p:cNvPr id="13" name="Content Placeholder 12">
            <a:extLst>
              <a:ext uri="{FF2B5EF4-FFF2-40B4-BE49-F238E27FC236}">
                <a16:creationId xmlns:a16="http://schemas.microsoft.com/office/drawing/2014/main" id="{94DCDE23-AAE9-0AF1-9F57-EFD03572A1ED}"/>
              </a:ext>
            </a:extLst>
          </p:cNvPr>
          <p:cNvSpPr>
            <a:spLocks noGrp="1"/>
          </p:cNvSpPr>
          <p:nvPr>
            <p:ph sz="quarter" idx="4"/>
          </p:nvPr>
        </p:nvSpPr>
        <p:spPr>
          <a:xfrm>
            <a:off x="7172851" y="2382736"/>
            <a:ext cx="3749709" cy="2504930"/>
          </a:xfrm>
        </p:spPr>
        <p:txBody>
          <a:bodyPr>
            <a:noAutofit/>
          </a:bodyPr>
          <a:lstStyle/>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item </a:t>
            </a:r>
            <a:r>
              <a:rPr lang="en-US" sz="1400" dirty="0" err="1">
                <a:latin typeface="Courier New"/>
                <a:cs typeface="Courier New"/>
                <a:sym typeface="Courier New"/>
              </a:rPr>
              <a:t>nextConsumed</a:t>
            </a:r>
            <a:r>
              <a:rPr lang="en-US" sz="1400" dirty="0">
                <a:latin typeface="Courier New"/>
                <a:cs typeface="Courier New"/>
                <a:sym typeface="Courier New"/>
              </a:rPr>
              <a:t>;</a:t>
            </a:r>
            <a:endParaRPr lang="en-US" sz="1400" dirty="0">
              <a:latin typeface="Courier New"/>
              <a:cs typeface="Courier New"/>
            </a:endParaRP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while(1){</a:t>
            </a:r>
            <a:endParaRPr lang="en-US" sz="1400" dirty="0">
              <a:latin typeface="Courier New"/>
              <a:cs typeface="Courier New"/>
            </a:endParaRP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	while(count == 0);</a:t>
            </a: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		</a:t>
            </a:r>
            <a:r>
              <a:rPr lang="en-US" sz="1400" dirty="0">
                <a:solidFill>
                  <a:schemeClr val="bg1">
                    <a:lumMod val="75000"/>
                  </a:schemeClr>
                </a:solidFill>
                <a:latin typeface="Courier New"/>
                <a:cs typeface="Courier New"/>
                <a:sym typeface="Courier New"/>
              </a:rPr>
              <a:t>/*</a:t>
            </a:r>
            <a:r>
              <a:rPr lang="en-US" sz="1400" dirty="0" err="1">
                <a:solidFill>
                  <a:schemeClr val="bg1">
                    <a:lumMod val="75000"/>
                  </a:schemeClr>
                </a:solidFill>
                <a:latin typeface="Courier New"/>
                <a:cs typeface="Courier New"/>
                <a:sym typeface="Courier New"/>
              </a:rPr>
              <a:t>khong</a:t>
            </a:r>
            <a:r>
              <a:rPr lang="en-US" sz="1400" dirty="0">
                <a:solidFill>
                  <a:schemeClr val="bg1">
                    <a:lumMod val="75000"/>
                  </a:schemeClr>
                </a:solidFill>
                <a:latin typeface="Courier New"/>
                <a:cs typeface="Courier New"/>
                <a:sym typeface="Courier New"/>
              </a:rPr>
              <a:t> lam </a:t>
            </a:r>
            <a:r>
              <a:rPr lang="en-US" sz="1400" dirty="0" err="1">
                <a:solidFill>
                  <a:schemeClr val="bg1">
                    <a:lumMod val="75000"/>
                  </a:schemeClr>
                </a:solidFill>
                <a:latin typeface="Courier New"/>
                <a:cs typeface="Courier New"/>
                <a:sym typeface="Courier New"/>
              </a:rPr>
              <a:t>gi</a:t>
            </a:r>
            <a:r>
              <a:rPr lang="en-US" sz="1400" dirty="0">
                <a:solidFill>
                  <a:schemeClr val="bg1">
                    <a:lumMod val="75000"/>
                  </a:schemeClr>
                </a:solidFill>
                <a:latin typeface="Courier New"/>
                <a:cs typeface="Courier New"/>
                <a:sym typeface="Courier New"/>
              </a:rPr>
              <a:t>*/</a:t>
            </a:r>
            <a:endParaRPr lang="en-US" sz="1400" dirty="0">
              <a:solidFill>
                <a:schemeClr val="bg1">
                  <a:lumMod val="75000"/>
                </a:schemeClr>
              </a:solidFill>
              <a:latin typeface="Courier New"/>
              <a:cs typeface="Courier New"/>
            </a:endParaRP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	</a:t>
            </a:r>
            <a:r>
              <a:rPr lang="en-US" sz="1400" dirty="0" err="1">
                <a:latin typeface="Courier New"/>
                <a:cs typeface="Courier New"/>
                <a:sym typeface="Courier New"/>
              </a:rPr>
              <a:t>nextConsumed</a:t>
            </a:r>
            <a:r>
              <a:rPr lang="en-US" sz="1400" dirty="0">
                <a:latin typeface="Courier New"/>
                <a:cs typeface="Courier New"/>
                <a:sym typeface="Courier New"/>
              </a:rPr>
              <a:t> = buffer[out];</a:t>
            </a:r>
            <a:endParaRPr lang="en-US" sz="1400" dirty="0">
              <a:latin typeface="Courier New"/>
              <a:cs typeface="Courier New"/>
            </a:endParaRP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	</a:t>
            </a:r>
            <a:r>
              <a:rPr lang="en-US" sz="1400" b="1" dirty="0">
                <a:gradFill>
                  <a:gsLst>
                    <a:gs pos="0">
                      <a:srgbClr val="FFC000"/>
                    </a:gs>
                    <a:gs pos="100000">
                      <a:srgbClr val="FF0000"/>
                    </a:gs>
                  </a:gsLst>
                  <a:lin ang="5400000" scaled="1"/>
                </a:gradFill>
                <a:latin typeface="Courier New"/>
                <a:cs typeface="Courier New"/>
                <a:sym typeface="Courier New"/>
              </a:rPr>
              <a:t>count--;</a:t>
            </a:r>
            <a:endParaRPr lang="en-US" sz="1400" b="1" dirty="0">
              <a:gradFill>
                <a:gsLst>
                  <a:gs pos="0">
                    <a:srgbClr val="FFC000"/>
                  </a:gs>
                  <a:gs pos="100000">
                    <a:srgbClr val="FF0000"/>
                  </a:gs>
                </a:gsLst>
                <a:lin ang="5400000" scaled="1"/>
              </a:gradFill>
              <a:latin typeface="Courier New"/>
              <a:cs typeface="Courier New"/>
            </a:endParaRPr>
          </a:p>
          <a:p>
            <a:pPr marL="234950" lvl="2" indent="-234950">
              <a:lnSpc>
                <a:spcPct val="140000"/>
              </a:lnSpc>
              <a:spcBef>
                <a:spcPts val="300"/>
              </a:spcBef>
              <a:spcAft>
                <a:spcPts val="300"/>
              </a:spcAft>
              <a:buClr>
                <a:schemeClr val="dk1"/>
              </a:buClr>
              <a:buSzPts val="1800"/>
              <a:buNone/>
            </a:pPr>
            <a:r>
              <a:rPr lang="en-US" sz="1400" dirty="0">
                <a:latin typeface="Courier New"/>
                <a:cs typeface="Courier New"/>
                <a:sym typeface="Courier New"/>
              </a:rPr>
              <a:t>	out = (out+1)%BUFFER_SIZE; }</a:t>
            </a:r>
            <a:endParaRPr lang="en-US" sz="1400" dirty="0">
              <a:latin typeface="Courier New"/>
              <a:cs typeface="Courier New"/>
            </a:endParaRPr>
          </a:p>
        </p:txBody>
      </p:sp>
      <p:sp>
        <p:nvSpPr>
          <p:cNvPr id="4" name="Footer Placeholder 3">
            <a:extLst>
              <a:ext uri="{FF2B5EF4-FFF2-40B4-BE49-F238E27FC236}">
                <a16:creationId xmlns:a16="http://schemas.microsoft.com/office/drawing/2014/main" id="{E168A927-DE5E-C491-44C8-43F07666E3D7}"/>
              </a:ext>
            </a:extLst>
          </p:cNvPr>
          <p:cNvSpPr>
            <a:spLocks noGrp="1"/>
          </p:cNvSpPr>
          <p:nvPr>
            <p:ph type="ftr" sz="quarter" idx="11"/>
          </p:nvPr>
        </p:nvSpPr>
        <p:spPr/>
        <p:txBody>
          <a:bodyPr/>
          <a:lstStyle/>
          <a:p>
            <a:r>
              <a:rPr lang="vi-VN"/>
              <a:t>Thực hiện bởi Trường Đại học Công nghệ Thông tin, ĐHQG-HCM</a:t>
            </a:r>
            <a:endParaRPr lang="en-VN" dirty="0"/>
          </a:p>
        </p:txBody>
      </p:sp>
      <p:sp>
        <p:nvSpPr>
          <p:cNvPr id="5" name="Slide Number Placeholder 4">
            <a:extLst>
              <a:ext uri="{FF2B5EF4-FFF2-40B4-BE49-F238E27FC236}">
                <a16:creationId xmlns:a16="http://schemas.microsoft.com/office/drawing/2014/main" id="{8A06B7CC-E355-FC71-408A-6833BFC5BA81}"/>
              </a:ext>
            </a:extLst>
          </p:cNvPr>
          <p:cNvSpPr>
            <a:spLocks noGrp="1"/>
          </p:cNvSpPr>
          <p:nvPr>
            <p:ph type="sldNum" sz="quarter" idx="4294967295"/>
          </p:nvPr>
        </p:nvSpPr>
        <p:spPr>
          <a:xfrm>
            <a:off x="11891939" y="6567157"/>
            <a:ext cx="291600" cy="291600"/>
          </a:xfrm>
        </p:spPr>
        <p:txBody>
          <a:bodyPr/>
          <a:lstStyle/>
          <a:p>
            <a:fld id="{D8B0B3AC-44A8-D142-AAF6-9A453466E1A4}" type="slidenum">
              <a:rPr lang="en-VN" smtClean="0"/>
              <a:pPr/>
              <a:t>7</a:t>
            </a:fld>
            <a:endParaRPr lang="en-VN" dirty="0"/>
          </a:p>
        </p:txBody>
      </p:sp>
      <p:grpSp>
        <p:nvGrpSpPr>
          <p:cNvPr id="33" name="Group 32">
            <a:extLst>
              <a:ext uri="{FF2B5EF4-FFF2-40B4-BE49-F238E27FC236}">
                <a16:creationId xmlns:a16="http://schemas.microsoft.com/office/drawing/2014/main" id="{38FBFA21-8B7A-0803-9488-AB75FCDA44C0}"/>
              </a:ext>
            </a:extLst>
          </p:cNvPr>
          <p:cNvGrpSpPr/>
          <p:nvPr/>
        </p:nvGrpSpPr>
        <p:grpSpPr>
          <a:xfrm>
            <a:off x="4288269" y="4744941"/>
            <a:ext cx="585417" cy="562167"/>
            <a:chOff x="5510581" y="4756587"/>
            <a:chExt cx="585417" cy="562167"/>
          </a:xfrm>
        </p:grpSpPr>
        <p:sp>
          <p:nvSpPr>
            <p:cNvPr id="14" name="Rectangle 13">
              <a:extLst>
                <a:ext uri="{FF2B5EF4-FFF2-40B4-BE49-F238E27FC236}">
                  <a16:creationId xmlns:a16="http://schemas.microsoft.com/office/drawing/2014/main" id="{A6A2DEEA-9560-B231-F118-64FDFDA68B50}"/>
                </a:ext>
              </a:extLst>
            </p:cNvPr>
            <p:cNvSpPr>
              <a:spLocks noChangeAspect="1"/>
            </p:cNvSpPr>
            <p:nvPr/>
          </p:nvSpPr>
          <p:spPr>
            <a:xfrm>
              <a:off x="5609074" y="5010503"/>
              <a:ext cx="309600" cy="308251"/>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200" dirty="0">
                  <a:solidFill>
                    <a:schemeClr val="tx1"/>
                  </a:solidFill>
                  <a:latin typeface="Arial" panose="020B0604020202020204" pitchFamily="34" charset="0"/>
                  <a:cs typeface="Arial" panose="020B0604020202020204" pitchFamily="34" charset="0"/>
                </a:rPr>
                <a:t>5</a:t>
              </a:r>
            </a:p>
          </p:txBody>
        </p:sp>
        <p:sp>
          <p:nvSpPr>
            <p:cNvPr id="15" name="TextBox 14">
              <a:extLst>
                <a:ext uri="{FF2B5EF4-FFF2-40B4-BE49-F238E27FC236}">
                  <a16:creationId xmlns:a16="http://schemas.microsoft.com/office/drawing/2014/main" id="{8347AA4C-F675-EB84-C83D-6CE19DE9EC2C}"/>
                </a:ext>
              </a:extLst>
            </p:cNvPr>
            <p:cNvSpPr txBox="1"/>
            <p:nvPr/>
          </p:nvSpPr>
          <p:spPr>
            <a:xfrm>
              <a:off x="5510581" y="4756587"/>
              <a:ext cx="585417" cy="253916"/>
            </a:xfrm>
            <a:prstGeom prst="rect">
              <a:avLst/>
            </a:prstGeom>
            <a:noFill/>
          </p:spPr>
          <p:txBody>
            <a:bodyPr wrap="none" rtlCol="0">
              <a:spAutoFit/>
            </a:bodyPr>
            <a:lstStyle/>
            <a:p>
              <a:r>
                <a:rPr lang="en-VN" sz="1000" dirty="0">
                  <a:latin typeface="Courier New" panose="02070309020205020404" pitchFamily="49" charset="0"/>
                  <a:cs typeface="Courier New" panose="02070309020205020404" pitchFamily="49" charset="0"/>
                </a:rPr>
                <a:t>count</a:t>
              </a:r>
            </a:p>
          </p:txBody>
        </p:sp>
      </p:grpSp>
      <p:cxnSp>
        <p:nvCxnSpPr>
          <p:cNvPr id="19" name="Elbow Connector 18">
            <a:extLst>
              <a:ext uri="{FF2B5EF4-FFF2-40B4-BE49-F238E27FC236}">
                <a16:creationId xmlns:a16="http://schemas.microsoft.com/office/drawing/2014/main" id="{232E1ABE-BBF5-1F2F-4F82-F59CAD389439}"/>
              </a:ext>
            </a:extLst>
          </p:cNvPr>
          <p:cNvCxnSpPr>
            <a:cxnSpLocks/>
          </p:cNvCxnSpPr>
          <p:nvPr/>
        </p:nvCxnSpPr>
        <p:spPr>
          <a:xfrm>
            <a:off x="1105319" y="4165042"/>
            <a:ext cx="3182950" cy="999811"/>
          </a:xfrm>
          <a:prstGeom prst="bentConnector3">
            <a:avLst>
              <a:gd name="adj1" fmla="val -3510"/>
            </a:avLst>
          </a:prstGeom>
          <a:ln w="19050" cap="rnd">
            <a:gradFill>
              <a:gsLst>
                <a:gs pos="0">
                  <a:srgbClr val="00C6FF"/>
                </a:gs>
                <a:gs pos="100000">
                  <a:srgbClr val="0072FF"/>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58" name="Elbow Connector 57">
            <a:extLst>
              <a:ext uri="{FF2B5EF4-FFF2-40B4-BE49-F238E27FC236}">
                <a16:creationId xmlns:a16="http://schemas.microsoft.com/office/drawing/2014/main" id="{47ACEFF7-25B7-6C70-68DB-3E7DA21F2C11}"/>
              </a:ext>
            </a:extLst>
          </p:cNvPr>
          <p:cNvCxnSpPr>
            <a:cxnSpLocks/>
          </p:cNvCxnSpPr>
          <p:nvPr/>
        </p:nvCxnSpPr>
        <p:spPr>
          <a:xfrm rot="10800000" flipV="1">
            <a:off x="4765324" y="4501661"/>
            <a:ext cx="2655384" cy="663191"/>
          </a:xfrm>
          <a:prstGeom prst="bentConnector3">
            <a:avLst>
              <a:gd name="adj1" fmla="val 4401"/>
            </a:avLst>
          </a:prstGeom>
          <a:ln w="19050" cap="rnd">
            <a:gradFill>
              <a:gsLst>
                <a:gs pos="0">
                  <a:srgbClr val="FFC000"/>
                </a:gs>
                <a:gs pos="100000">
                  <a:srgbClr val="FF0000"/>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sp>
        <p:nvSpPr>
          <p:cNvPr id="80" name="Line Callout 2 79">
            <a:extLst>
              <a:ext uri="{FF2B5EF4-FFF2-40B4-BE49-F238E27FC236}">
                <a16:creationId xmlns:a16="http://schemas.microsoft.com/office/drawing/2014/main" id="{CD2FC1FD-1B53-F87C-2A50-5AF47CC793B7}"/>
              </a:ext>
            </a:extLst>
          </p:cNvPr>
          <p:cNvSpPr/>
          <p:nvPr/>
        </p:nvSpPr>
        <p:spPr>
          <a:xfrm>
            <a:off x="8562829" y="6185221"/>
            <a:ext cx="1401745" cy="296426"/>
          </a:xfrm>
          <a:prstGeom prst="borderCallout2">
            <a:avLst>
              <a:gd name="adj1" fmla="val 18750"/>
              <a:gd name="adj2" fmla="val -8333"/>
              <a:gd name="adj3" fmla="val 18750"/>
              <a:gd name="adj4" fmla="val -16667"/>
              <a:gd name="adj5" fmla="val -109534"/>
              <a:gd name="adj6" fmla="val -55049"/>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75000"/>
                    <a:lumOff val="25000"/>
                  </a:schemeClr>
                </a:solidFill>
                <a:latin typeface="Arial" panose="020B0604020202020204" pitchFamily="34" charset="0"/>
                <a:cs typeface="Arial" panose="020B0604020202020204" pitchFamily="34" charset="0"/>
              </a:rPr>
              <a:t>b</a:t>
            </a:r>
            <a:r>
              <a:rPr lang="en-VN" sz="1200" dirty="0">
                <a:solidFill>
                  <a:schemeClr val="tx1">
                    <a:lumMod val="75000"/>
                    <a:lumOff val="25000"/>
                  </a:schemeClr>
                </a:solidFill>
                <a:latin typeface="Arial" panose="020B0604020202020204" pitchFamily="34" charset="0"/>
                <a:cs typeface="Arial" panose="020B0604020202020204" pitchFamily="34" charset="0"/>
              </a:rPr>
              <a:t>ounded buffer</a:t>
            </a:r>
          </a:p>
        </p:txBody>
      </p:sp>
      <mc:AlternateContent xmlns:mc="http://schemas.openxmlformats.org/markup-compatibility/2006" xmlns:pslz="http://schemas.microsoft.com/office/powerpoint/2016/slidezoom">
        <mc:Choice Requires="pslz">
          <p:graphicFrame>
            <p:nvGraphicFramePr>
              <p:cNvPr id="9" name="Slide Zoom 8">
                <a:extLst>
                  <a:ext uri="{FF2B5EF4-FFF2-40B4-BE49-F238E27FC236}">
                    <a16:creationId xmlns:a16="http://schemas.microsoft.com/office/drawing/2014/main" id="{6879690D-1989-92D7-C4EE-EEE8A8607D1C}"/>
                  </a:ext>
                </a:extLst>
              </p:cNvPr>
              <p:cNvGraphicFramePr>
                <a:graphicFrameLocks noChangeAspect="1"/>
              </p:cNvGraphicFramePr>
              <p:nvPr>
                <p:extLst>
                  <p:ext uri="{D42A27DB-BD31-4B8C-83A1-F6EECF244321}">
                    <p14:modId xmlns:p14="http://schemas.microsoft.com/office/powerpoint/2010/main" val="1101067643"/>
                  </p:ext>
                </p:extLst>
              </p:nvPr>
            </p:nvGraphicFramePr>
            <p:xfrm>
              <a:off x="4572000" y="4645694"/>
              <a:ext cx="3048000" cy="1714500"/>
            </p:xfrm>
            <a:graphic>
              <a:graphicData uri="http://schemas.microsoft.com/office/powerpoint/2016/slidezoom">
                <pslz:sldZm>
                  <pslz:sldZmObj sldId="309" cId="3938355923">
                    <pslz:zmPr id="{92F3A9A0-3FBE-8A4B-AC03-5BBC8D13CB58}" returnToParent="0" transitionDur="1000" showBg="0">
                      <p166:blipFill xmlns:p166="http://schemas.microsoft.com/office/powerpoint/2016/6/main">
                        <a:blip r:embed="rId2"/>
                        <a:stretch>
                          <a:fillRect/>
                        </a:stretch>
                      </p166:blipFill>
                      <p166:spPr xmlns:p166="http://schemas.microsoft.com/office/powerpoint/2016/6/main">
                        <a:xfrm>
                          <a:off x="0" y="0"/>
                          <a:ext cx="3048000" cy="1714500"/>
                        </a:xfrm>
                        <a:prstGeom prst="rect">
                          <a:avLst/>
                        </a:prstGeom>
                      </p166:spPr>
                    </pslz:zmPr>
                  </pslz:sldZmObj>
                </pslz:sldZm>
              </a:graphicData>
            </a:graphic>
          </p:graphicFrame>
        </mc:Choice>
        <mc:Fallback xmlns="">
          <p:pic>
            <p:nvPicPr>
              <p:cNvPr id="9" name="Slide Zoom 8">
                <a:hlinkClick r:id="rId3" action="ppaction://hlinksldjump"/>
                <a:extLst>
                  <a:ext uri="{FF2B5EF4-FFF2-40B4-BE49-F238E27FC236}">
                    <a16:creationId xmlns:a16="http://schemas.microsoft.com/office/drawing/2014/main" id="{6879690D-1989-92D7-C4EE-EEE8A8607D1C}"/>
                  </a:ext>
                </a:extLst>
              </p:cNvPr>
              <p:cNvPicPr>
                <a:picLocks noGrp="1" noRot="1" noChangeAspect="1" noMove="1" noResize="1" noEditPoints="1" noAdjustHandles="1" noChangeArrowheads="1" noChangeShapeType="1"/>
              </p:cNvPicPr>
              <p:nvPr/>
            </p:nvPicPr>
            <p:blipFill>
              <a:blip r:embed="rId4"/>
              <a:stretch>
                <a:fillRect/>
              </a:stretch>
            </p:blipFill>
            <p:spPr>
              <a:xfrm>
                <a:off x="4572000" y="4645694"/>
                <a:ext cx="3048000" cy="1714500"/>
              </a:xfrm>
              <a:prstGeom prst="rect">
                <a:avLst/>
              </a:prstGeom>
            </p:spPr>
          </p:pic>
        </mc:Fallback>
      </mc:AlternateContent>
    </p:spTree>
    <p:extLst>
      <p:ext uri="{BB962C8B-B14F-4D97-AF65-F5344CB8AC3E}">
        <p14:creationId xmlns:p14="http://schemas.microsoft.com/office/powerpoint/2010/main" val="131207574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3D99663-A877-89D2-7677-EB6546D480E8}"/>
              </a:ext>
            </a:extLst>
          </p:cNvPr>
          <p:cNvSpPr txBox="1"/>
          <p:nvPr/>
        </p:nvSpPr>
        <p:spPr>
          <a:xfrm>
            <a:off x="267235" y="2857500"/>
            <a:ext cx="2680544" cy="646333"/>
          </a:xfrm>
          <a:prstGeom prst="rect">
            <a:avLst/>
          </a:prstGeom>
          <a:noFill/>
        </p:spPr>
        <p:txBody>
          <a:bodyPr wrap="none" rtlCol="0">
            <a:spAutoFit/>
          </a:bodyPr>
          <a:lstStyle/>
          <a:p>
            <a:r>
              <a:rPr lang="en-US" sz="3600" dirty="0">
                <a:latin typeface="Courier New" panose="02070309020205020404" pitchFamily="49" charset="0"/>
                <a:cs typeface="Courier New" panose="02070309020205020404" pitchFamily="49" charset="0"/>
              </a:rPr>
              <a:t>b</a:t>
            </a:r>
            <a:r>
              <a:rPr lang="en-VN" sz="3600" dirty="0">
                <a:latin typeface="Courier New" panose="02070309020205020404" pitchFamily="49" charset="0"/>
                <a:cs typeface="Courier New" panose="02070309020205020404" pitchFamily="49" charset="0"/>
              </a:rPr>
              <a:t>uffer[8]</a:t>
            </a:r>
          </a:p>
        </p:txBody>
      </p:sp>
      <p:sp>
        <p:nvSpPr>
          <p:cNvPr id="5" name="Rectangle 4">
            <a:extLst>
              <a:ext uri="{FF2B5EF4-FFF2-40B4-BE49-F238E27FC236}">
                <a16:creationId xmlns:a16="http://schemas.microsoft.com/office/drawing/2014/main" id="{8A740FC3-B7A6-8DB5-DA4A-38D0217FC226}"/>
              </a:ext>
            </a:extLst>
          </p:cNvPr>
          <p:cNvSpPr>
            <a:spLocks noChangeAspect="1"/>
          </p:cNvSpPr>
          <p:nvPr/>
        </p:nvSpPr>
        <p:spPr>
          <a:xfrm>
            <a:off x="712420" y="4005192"/>
            <a:ext cx="1399382" cy="1393284"/>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4800" dirty="0">
                <a:solidFill>
                  <a:schemeClr val="tx1"/>
                </a:solidFill>
                <a:latin typeface="Arial" panose="020B0604020202020204" pitchFamily="34" charset="0"/>
                <a:cs typeface="Arial" panose="020B0604020202020204" pitchFamily="34" charset="0"/>
              </a:rPr>
              <a:t>2</a:t>
            </a:r>
          </a:p>
        </p:txBody>
      </p:sp>
      <p:sp>
        <p:nvSpPr>
          <p:cNvPr id="6" name="Rectangle 5">
            <a:extLst>
              <a:ext uri="{FF2B5EF4-FFF2-40B4-BE49-F238E27FC236}">
                <a16:creationId xmlns:a16="http://schemas.microsoft.com/office/drawing/2014/main" id="{0477C4EA-F26D-E025-C15E-001DB094C483}"/>
              </a:ext>
            </a:extLst>
          </p:cNvPr>
          <p:cNvSpPr>
            <a:spLocks noChangeAspect="1"/>
          </p:cNvSpPr>
          <p:nvPr/>
        </p:nvSpPr>
        <p:spPr>
          <a:xfrm>
            <a:off x="2111802" y="4005192"/>
            <a:ext cx="1399382" cy="1393284"/>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4800" dirty="0">
                <a:solidFill>
                  <a:schemeClr val="tx1"/>
                </a:solidFill>
                <a:latin typeface="Arial" panose="020B0604020202020204" pitchFamily="34" charset="0"/>
                <a:cs typeface="Arial" panose="020B0604020202020204" pitchFamily="34" charset="0"/>
              </a:rPr>
              <a:t>1</a:t>
            </a:r>
          </a:p>
        </p:txBody>
      </p:sp>
      <p:sp>
        <p:nvSpPr>
          <p:cNvPr id="7" name="Rectangle 6">
            <a:extLst>
              <a:ext uri="{FF2B5EF4-FFF2-40B4-BE49-F238E27FC236}">
                <a16:creationId xmlns:a16="http://schemas.microsoft.com/office/drawing/2014/main" id="{3103CD36-2B27-D7AB-4499-545077CBA685}"/>
              </a:ext>
            </a:extLst>
          </p:cNvPr>
          <p:cNvSpPr>
            <a:spLocks noChangeAspect="1"/>
          </p:cNvSpPr>
          <p:nvPr/>
        </p:nvSpPr>
        <p:spPr>
          <a:xfrm>
            <a:off x="3511183" y="4005192"/>
            <a:ext cx="1399382" cy="1393284"/>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4800" dirty="0">
                <a:solidFill>
                  <a:schemeClr val="tx1"/>
                </a:solidFill>
                <a:latin typeface="Arial" panose="020B0604020202020204" pitchFamily="34" charset="0"/>
                <a:cs typeface="Arial" panose="020B0604020202020204" pitchFamily="34" charset="0"/>
              </a:rPr>
              <a:t>4</a:t>
            </a:r>
          </a:p>
        </p:txBody>
      </p:sp>
      <p:sp>
        <p:nvSpPr>
          <p:cNvPr id="8" name="Rectangle 7">
            <a:extLst>
              <a:ext uri="{FF2B5EF4-FFF2-40B4-BE49-F238E27FC236}">
                <a16:creationId xmlns:a16="http://schemas.microsoft.com/office/drawing/2014/main" id="{BB62902F-4761-C365-9E43-E8205AD1316F}"/>
              </a:ext>
            </a:extLst>
          </p:cNvPr>
          <p:cNvSpPr>
            <a:spLocks noChangeAspect="1"/>
          </p:cNvSpPr>
          <p:nvPr/>
        </p:nvSpPr>
        <p:spPr>
          <a:xfrm>
            <a:off x="4910565" y="4005192"/>
            <a:ext cx="1399382" cy="1393284"/>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4800" dirty="0">
                <a:solidFill>
                  <a:schemeClr val="tx1"/>
                </a:solidFill>
                <a:latin typeface="Arial" panose="020B0604020202020204" pitchFamily="34" charset="0"/>
                <a:cs typeface="Arial" panose="020B0604020202020204" pitchFamily="34" charset="0"/>
              </a:rPr>
              <a:t>5</a:t>
            </a:r>
          </a:p>
        </p:txBody>
      </p:sp>
      <p:sp>
        <p:nvSpPr>
          <p:cNvPr id="9" name="Rectangle 8">
            <a:extLst>
              <a:ext uri="{FF2B5EF4-FFF2-40B4-BE49-F238E27FC236}">
                <a16:creationId xmlns:a16="http://schemas.microsoft.com/office/drawing/2014/main" id="{C2388BE4-FBB4-6FFE-1E9E-CB0D8938A7C4}"/>
              </a:ext>
            </a:extLst>
          </p:cNvPr>
          <p:cNvSpPr>
            <a:spLocks noChangeAspect="1"/>
          </p:cNvSpPr>
          <p:nvPr/>
        </p:nvSpPr>
        <p:spPr>
          <a:xfrm>
            <a:off x="6309947" y="4005192"/>
            <a:ext cx="1399382" cy="1393284"/>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4800" dirty="0">
                <a:solidFill>
                  <a:schemeClr val="tx1"/>
                </a:solidFill>
                <a:latin typeface="Arial" panose="020B0604020202020204" pitchFamily="34" charset="0"/>
                <a:cs typeface="Arial" panose="020B0604020202020204" pitchFamily="34" charset="0"/>
              </a:rPr>
              <a:t>2</a:t>
            </a:r>
          </a:p>
        </p:txBody>
      </p:sp>
      <p:sp>
        <p:nvSpPr>
          <p:cNvPr id="10" name="Rectangle 9">
            <a:extLst>
              <a:ext uri="{FF2B5EF4-FFF2-40B4-BE49-F238E27FC236}">
                <a16:creationId xmlns:a16="http://schemas.microsoft.com/office/drawing/2014/main" id="{42FBE81B-F5CF-9424-E1F6-0BBC04898102}"/>
              </a:ext>
            </a:extLst>
          </p:cNvPr>
          <p:cNvSpPr>
            <a:spLocks noChangeAspect="1"/>
          </p:cNvSpPr>
          <p:nvPr/>
        </p:nvSpPr>
        <p:spPr>
          <a:xfrm>
            <a:off x="7709328" y="4005192"/>
            <a:ext cx="1399382" cy="1393284"/>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4800" dirty="0">
                <a:solidFill>
                  <a:schemeClr val="tx1"/>
                </a:solidFill>
                <a:latin typeface="Arial" panose="020B0604020202020204" pitchFamily="34" charset="0"/>
                <a:cs typeface="Arial" panose="020B0604020202020204" pitchFamily="34" charset="0"/>
              </a:rPr>
              <a:t>3</a:t>
            </a:r>
          </a:p>
        </p:txBody>
      </p:sp>
      <p:sp>
        <p:nvSpPr>
          <p:cNvPr id="11" name="Rectangle 10">
            <a:extLst>
              <a:ext uri="{FF2B5EF4-FFF2-40B4-BE49-F238E27FC236}">
                <a16:creationId xmlns:a16="http://schemas.microsoft.com/office/drawing/2014/main" id="{751BB4E1-3C6A-A024-D072-CE95BD082429}"/>
              </a:ext>
            </a:extLst>
          </p:cNvPr>
          <p:cNvSpPr>
            <a:spLocks noChangeAspect="1"/>
          </p:cNvSpPr>
          <p:nvPr/>
        </p:nvSpPr>
        <p:spPr>
          <a:xfrm>
            <a:off x="9108710" y="4005192"/>
            <a:ext cx="1399382" cy="1393284"/>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4800" dirty="0">
                <a:solidFill>
                  <a:schemeClr val="tx1"/>
                </a:solidFill>
                <a:latin typeface="Arial" panose="020B0604020202020204" pitchFamily="34" charset="0"/>
                <a:cs typeface="Arial" panose="020B0604020202020204" pitchFamily="34" charset="0"/>
              </a:rPr>
              <a:t>7</a:t>
            </a:r>
          </a:p>
        </p:txBody>
      </p:sp>
      <p:sp>
        <p:nvSpPr>
          <p:cNvPr id="12" name="Rectangle 11">
            <a:extLst>
              <a:ext uri="{FF2B5EF4-FFF2-40B4-BE49-F238E27FC236}">
                <a16:creationId xmlns:a16="http://schemas.microsoft.com/office/drawing/2014/main" id="{ACDA892C-7A8A-A9B2-0F26-9FD0B7F4C26A}"/>
              </a:ext>
            </a:extLst>
          </p:cNvPr>
          <p:cNvSpPr>
            <a:spLocks noChangeAspect="1"/>
          </p:cNvSpPr>
          <p:nvPr/>
        </p:nvSpPr>
        <p:spPr>
          <a:xfrm>
            <a:off x="10508091" y="4005192"/>
            <a:ext cx="1399382" cy="1393284"/>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4800" dirty="0">
                <a:solidFill>
                  <a:schemeClr val="tx1"/>
                </a:solidFill>
                <a:latin typeface="Arial" panose="020B0604020202020204" pitchFamily="34" charset="0"/>
                <a:cs typeface="Arial" panose="020B0604020202020204" pitchFamily="34" charset="0"/>
              </a:rPr>
              <a:t>4</a:t>
            </a:r>
          </a:p>
        </p:txBody>
      </p:sp>
    </p:spTree>
    <p:extLst>
      <p:ext uri="{BB962C8B-B14F-4D97-AF65-F5344CB8AC3E}">
        <p14:creationId xmlns:p14="http://schemas.microsoft.com/office/powerpoint/2010/main" val="393835592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3D99663-A877-89D2-7677-EB6546D480E8}"/>
              </a:ext>
            </a:extLst>
          </p:cNvPr>
          <p:cNvSpPr txBox="1"/>
          <p:nvPr/>
        </p:nvSpPr>
        <p:spPr>
          <a:xfrm>
            <a:off x="4314356" y="162033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b</a:t>
            </a:r>
            <a:r>
              <a:rPr lang="en-VN" sz="2400" dirty="0">
                <a:latin typeface="Courier New" panose="02070309020205020404" pitchFamily="49" charset="0"/>
                <a:cs typeface="Courier New" panose="02070309020205020404" pitchFamily="49" charset="0"/>
              </a:rPr>
              <a:t>uffer[8]</a:t>
            </a:r>
          </a:p>
        </p:txBody>
      </p:sp>
      <p:sp>
        <p:nvSpPr>
          <p:cNvPr id="5" name="Rectangle 4">
            <a:extLst>
              <a:ext uri="{FF2B5EF4-FFF2-40B4-BE49-F238E27FC236}">
                <a16:creationId xmlns:a16="http://schemas.microsoft.com/office/drawing/2014/main" id="{8A740FC3-B7A6-8DB5-DA4A-38D0217FC226}"/>
              </a:ext>
            </a:extLst>
          </p:cNvPr>
          <p:cNvSpPr>
            <a:spLocks noChangeAspect="1"/>
          </p:cNvSpPr>
          <p:nvPr/>
        </p:nvSpPr>
        <p:spPr>
          <a:xfrm rot="14562217">
            <a:off x="4632342" y="4605873"/>
            <a:ext cx="564192" cy="561736"/>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3600" dirty="0">
                <a:solidFill>
                  <a:schemeClr val="tx1"/>
                </a:solidFill>
                <a:latin typeface="Arial" panose="020B0604020202020204" pitchFamily="34" charset="0"/>
                <a:cs typeface="Arial" panose="020B0604020202020204" pitchFamily="34" charset="0"/>
              </a:rPr>
              <a:t>2</a:t>
            </a:r>
          </a:p>
        </p:txBody>
      </p:sp>
      <p:sp>
        <p:nvSpPr>
          <p:cNvPr id="6" name="Rectangle 5">
            <a:extLst>
              <a:ext uri="{FF2B5EF4-FFF2-40B4-BE49-F238E27FC236}">
                <a16:creationId xmlns:a16="http://schemas.microsoft.com/office/drawing/2014/main" id="{0477C4EA-F26D-E025-C15E-001DB094C483}"/>
              </a:ext>
            </a:extLst>
          </p:cNvPr>
          <p:cNvSpPr>
            <a:spLocks noChangeAspect="1"/>
          </p:cNvSpPr>
          <p:nvPr/>
        </p:nvSpPr>
        <p:spPr>
          <a:xfrm rot="17262217">
            <a:off x="4509314" y="3700432"/>
            <a:ext cx="564192" cy="561736"/>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3600" dirty="0">
                <a:solidFill>
                  <a:schemeClr val="tx1"/>
                </a:solidFill>
                <a:latin typeface="Arial" panose="020B0604020202020204" pitchFamily="34" charset="0"/>
                <a:cs typeface="Arial" panose="020B0604020202020204" pitchFamily="34" charset="0"/>
              </a:rPr>
              <a:t>1</a:t>
            </a:r>
          </a:p>
        </p:txBody>
      </p:sp>
      <p:sp>
        <p:nvSpPr>
          <p:cNvPr id="7" name="Rectangle 6">
            <a:extLst>
              <a:ext uri="{FF2B5EF4-FFF2-40B4-BE49-F238E27FC236}">
                <a16:creationId xmlns:a16="http://schemas.microsoft.com/office/drawing/2014/main" id="{3103CD36-2B27-D7AB-4499-545077CBA685}"/>
              </a:ext>
            </a:extLst>
          </p:cNvPr>
          <p:cNvSpPr>
            <a:spLocks noChangeAspect="1"/>
          </p:cNvSpPr>
          <p:nvPr/>
        </p:nvSpPr>
        <p:spPr>
          <a:xfrm rot="19962217">
            <a:off x="5123469" y="3012037"/>
            <a:ext cx="564194" cy="561734"/>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3600" dirty="0">
                <a:solidFill>
                  <a:schemeClr val="tx1"/>
                </a:solidFill>
                <a:latin typeface="Arial" panose="020B0604020202020204" pitchFamily="34" charset="0"/>
                <a:cs typeface="Arial" panose="020B0604020202020204" pitchFamily="34" charset="0"/>
              </a:rPr>
              <a:t>4</a:t>
            </a:r>
          </a:p>
        </p:txBody>
      </p:sp>
      <p:sp>
        <p:nvSpPr>
          <p:cNvPr id="8" name="Rectangle 7">
            <a:extLst>
              <a:ext uri="{FF2B5EF4-FFF2-40B4-BE49-F238E27FC236}">
                <a16:creationId xmlns:a16="http://schemas.microsoft.com/office/drawing/2014/main" id="{BB62902F-4761-C365-9E43-E8205AD1316F}"/>
              </a:ext>
            </a:extLst>
          </p:cNvPr>
          <p:cNvSpPr>
            <a:spLocks noChangeAspect="1"/>
          </p:cNvSpPr>
          <p:nvPr/>
        </p:nvSpPr>
        <p:spPr>
          <a:xfrm rot="1062217">
            <a:off x="6030177" y="2915580"/>
            <a:ext cx="564194" cy="561734"/>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3600" dirty="0">
                <a:solidFill>
                  <a:schemeClr val="tx1"/>
                </a:solidFill>
                <a:latin typeface="Arial" panose="020B0604020202020204" pitchFamily="34" charset="0"/>
                <a:cs typeface="Arial" panose="020B0604020202020204" pitchFamily="34" charset="0"/>
              </a:rPr>
              <a:t>5</a:t>
            </a:r>
          </a:p>
        </p:txBody>
      </p:sp>
      <p:sp>
        <p:nvSpPr>
          <p:cNvPr id="9" name="Rectangle 8">
            <a:extLst>
              <a:ext uri="{FF2B5EF4-FFF2-40B4-BE49-F238E27FC236}">
                <a16:creationId xmlns:a16="http://schemas.microsoft.com/office/drawing/2014/main" id="{C2388BE4-FBB4-6FFE-1E9E-CB0D8938A7C4}"/>
              </a:ext>
            </a:extLst>
          </p:cNvPr>
          <p:cNvSpPr>
            <a:spLocks noChangeAspect="1"/>
          </p:cNvSpPr>
          <p:nvPr/>
        </p:nvSpPr>
        <p:spPr>
          <a:xfrm rot="3762217">
            <a:off x="6708110" y="3534657"/>
            <a:ext cx="564194" cy="561734"/>
          </a:xfrm>
          <a:prstGeom prst="rect">
            <a:avLst/>
          </a:prstGeom>
          <a:solidFill>
            <a:schemeClr val="bg1"/>
          </a:solidFill>
          <a:ln cap="rnd">
            <a:gradFill>
              <a:gsLst>
                <a:gs pos="0">
                  <a:srgbClr val="00C6FF"/>
                </a:gs>
                <a:gs pos="99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3600" dirty="0">
                <a:solidFill>
                  <a:schemeClr val="tx1"/>
                </a:solidFill>
                <a:latin typeface="Arial" panose="020B0604020202020204" pitchFamily="34" charset="0"/>
                <a:cs typeface="Arial" panose="020B0604020202020204" pitchFamily="34" charset="0"/>
              </a:rPr>
              <a:t>2</a:t>
            </a:r>
          </a:p>
        </p:txBody>
      </p:sp>
      <p:sp>
        <p:nvSpPr>
          <p:cNvPr id="10" name="Rectangle 9">
            <a:extLst>
              <a:ext uri="{FF2B5EF4-FFF2-40B4-BE49-F238E27FC236}">
                <a16:creationId xmlns:a16="http://schemas.microsoft.com/office/drawing/2014/main" id="{42FBE81B-F5CF-9424-E1F6-0BBC04898102}"/>
              </a:ext>
            </a:extLst>
          </p:cNvPr>
          <p:cNvSpPr>
            <a:spLocks noChangeAspect="1"/>
          </p:cNvSpPr>
          <p:nvPr/>
        </p:nvSpPr>
        <p:spPr>
          <a:xfrm rot="6462217">
            <a:off x="6807984" y="4418738"/>
            <a:ext cx="564194" cy="561734"/>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3600" dirty="0">
                <a:solidFill>
                  <a:schemeClr val="tx1"/>
                </a:solidFill>
                <a:latin typeface="Arial" panose="020B0604020202020204" pitchFamily="34" charset="0"/>
                <a:cs typeface="Arial" panose="020B0604020202020204" pitchFamily="34" charset="0"/>
              </a:rPr>
              <a:t>3</a:t>
            </a:r>
          </a:p>
        </p:txBody>
      </p:sp>
      <p:sp>
        <p:nvSpPr>
          <p:cNvPr id="11" name="Rectangle 10">
            <a:extLst>
              <a:ext uri="{FF2B5EF4-FFF2-40B4-BE49-F238E27FC236}">
                <a16:creationId xmlns:a16="http://schemas.microsoft.com/office/drawing/2014/main" id="{751BB4E1-3C6A-A024-D072-CE95BD082429}"/>
              </a:ext>
            </a:extLst>
          </p:cNvPr>
          <p:cNvSpPr>
            <a:spLocks noChangeAspect="1"/>
          </p:cNvSpPr>
          <p:nvPr/>
        </p:nvSpPr>
        <p:spPr>
          <a:xfrm rot="9162217">
            <a:off x="6215268" y="5112213"/>
            <a:ext cx="564194" cy="561738"/>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3600" dirty="0">
                <a:solidFill>
                  <a:schemeClr val="tx1"/>
                </a:solidFill>
                <a:latin typeface="Arial" panose="020B0604020202020204" pitchFamily="34" charset="0"/>
                <a:cs typeface="Arial" panose="020B0604020202020204" pitchFamily="34" charset="0"/>
              </a:rPr>
              <a:t>7</a:t>
            </a:r>
          </a:p>
        </p:txBody>
      </p:sp>
      <p:sp>
        <p:nvSpPr>
          <p:cNvPr id="12" name="Rectangle 11">
            <a:extLst>
              <a:ext uri="{FF2B5EF4-FFF2-40B4-BE49-F238E27FC236}">
                <a16:creationId xmlns:a16="http://schemas.microsoft.com/office/drawing/2014/main" id="{ACDA892C-7A8A-A9B2-0F26-9FD0B7F4C26A}"/>
              </a:ext>
            </a:extLst>
          </p:cNvPr>
          <p:cNvSpPr>
            <a:spLocks noChangeAspect="1"/>
          </p:cNvSpPr>
          <p:nvPr/>
        </p:nvSpPr>
        <p:spPr>
          <a:xfrm rot="11862217">
            <a:off x="5284976" y="5277606"/>
            <a:ext cx="564194" cy="561738"/>
          </a:xfrm>
          <a:prstGeom prst="rect">
            <a:avLst/>
          </a:prstGeom>
          <a:solidFill>
            <a:schemeClr val="bg1"/>
          </a:solidFill>
          <a:ln cap="rnd">
            <a:gradFill>
              <a:gsLst>
                <a:gs pos="0">
                  <a:srgbClr val="00C6FF"/>
                </a:gs>
                <a:gs pos="100000">
                  <a:srgbClr val="0072FF"/>
                </a:gs>
              </a:gsLst>
              <a:lin ang="5400000" scaled="1"/>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3600" dirty="0">
                <a:solidFill>
                  <a:schemeClr val="tx1"/>
                </a:solidFill>
                <a:latin typeface="Arial" panose="020B0604020202020204" pitchFamily="34" charset="0"/>
                <a:cs typeface="Arial" panose="020B0604020202020204" pitchFamily="34" charset="0"/>
              </a:rPr>
              <a:t>4</a:t>
            </a:r>
          </a:p>
        </p:txBody>
      </p:sp>
      <p:sp>
        <p:nvSpPr>
          <p:cNvPr id="4" name="Title 1">
            <a:extLst>
              <a:ext uri="{FF2B5EF4-FFF2-40B4-BE49-F238E27FC236}">
                <a16:creationId xmlns:a16="http://schemas.microsoft.com/office/drawing/2014/main" id="{63395F35-97FE-25E5-4EF2-9F468E42153A}"/>
              </a:ext>
            </a:extLst>
          </p:cNvPr>
          <p:cNvSpPr txBox="1">
            <a:spLocks/>
          </p:cNvSpPr>
          <p:nvPr/>
        </p:nvSpPr>
        <p:spPr>
          <a:xfrm>
            <a:off x="838198" y="-910954"/>
            <a:ext cx="10515600" cy="979200"/>
          </a:xfrm>
          <a:prstGeom prst="rect">
            <a:avLst/>
          </a:prstGeom>
        </p:spPr>
        <p:txBody>
          <a:bodyPr/>
          <a:lstStyle>
            <a:lvl1pPr algn="l" defTabSz="914400" rtl="0" eaLnBrk="1" latinLnBrk="0" hangingPunct="1">
              <a:lnSpc>
                <a:spcPct val="90000"/>
              </a:lnSpc>
              <a:spcBef>
                <a:spcPct val="0"/>
              </a:spcBef>
              <a:buNone/>
              <a:defRPr sz="4000" b="1" kern="1200">
                <a:gradFill flip="none" rotWithShape="1">
                  <a:gsLst>
                    <a:gs pos="0">
                      <a:srgbClr val="0072FF"/>
                    </a:gs>
                    <a:gs pos="100000">
                      <a:srgbClr val="00C6FF"/>
                    </a:gs>
                  </a:gsLst>
                  <a:lin ang="2700000" scaled="1"/>
                  <a:tileRect/>
                </a:gradFill>
                <a:effectLst>
                  <a:innerShdw blurRad="114300">
                    <a:schemeClr val="bg1"/>
                  </a:innerShdw>
                </a:effectLst>
                <a:latin typeface="Times New Roman" panose="02020603050405020304" pitchFamily="18" charset="0"/>
                <a:ea typeface="+mj-ea"/>
                <a:cs typeface="Times New Roman" panose="02020603050405020304" pitchFamily="18" charset="0"/>
              </a:defRPr>
            </a:lvl1pPr>
          </a:lstStyle>
          <a:p>
            <a:r>
              <a:rPr lang="en-VN"/>
              <a:t>5.1.1. Bài toán Producer vs. Consumer</a:t>
            </a:r>
            <a:endParaRPr lang="en-VN" dirty="0"/>
          </a:p>
        </p:txBody>
      </p:sp>
      <p:sp>
        <p:nvSpPr>
          <p:cNvPr id="13" name="Text Placeholder 9">
            <a:extLst>
              <a:ext uri="{FF2B5EF4-FFF2-40B4-BE49-F238E27FC236}">
                <a16:creationId xmlns:a16="http://schemas.microsoft.com/office/drawing/2014/main" id="{7D56A7E2-F243-3A71-7E5E-0FB27FCB11D5}"/>
              </a:ext>
            </a:extLst>
          </p:cNvPr>
          <p:cNvSpPr txBox="1">
            <a:spLocks/>
          </p:cNvSpPr>
          <p:nvPr/>
        </p:nvSpPr>
        <p:spPr>
          <a:xfrm>
            <a:off x="-4065684" y="232257"/>
            <a:ext cx="3099166"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VN" dirty="0">
                <a:gradFill>
                  <a:gsLst>
                    <a:gs pos="0">
                      <a:srgbClr val="00C6FF"/>
                    </a:gs>
                    <a:gs pos="100000">
                      <a:srgbClr val="0072FF"/>
                    </a:gs>
                  </a:gsLst>
                  <a:lin ang="5400000" scaled="1"/>
                </a:gradFill>
              </a:rPr>
              <a:t>Producer</a:t>
            </a:r>
          </a:p>
        </p:txBody>
      </p:sp>
      <p:sp>
        <p:nvSpPr>
          <p:cNvPr id="14" name="Content Placeholder 10">
            <a:extLst>
              <a:ext uri="{FF2B5EF4-FFF2-40B4-BE49-F238E27FC236}">
                <a16:creationId xmlns:a16="http://schemas.microsoft.com/office/drawing/2014/main" id="{057A2B5C-B539-A5AA-9CC2-9313C1AD5D95}"/>
              </a:ext>
            </a:extLst>
          </p:cNvPr>
          <p:cNvSpPr txBox="1">
            <a:spLocks/>
          </p:cNvSpPr>
          <p:nvPr/>
        </p:nvSpPr>
        <p:spPr>
          <a:xfrm>
            <a:off x="-4065685" y="847535"/>
            <a:ext cx="4179363" cy="2303964"/>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800" dirty="0">
                <a:latin typeface="Courier New"/>
                <a:ea typeface="Courier New"/>
                <a:cs typeface="Courier New"/>
                <a:sym typeface="Courier New"/>
              </a:rPr>
              <a:t>item </a:t>
            </a:r>
            <a:r>
              <a:rPr lang="en-US" sz="1800" dirty="0" err="1">
                <a:latin typeface="Courier New"/>
                <a:ea typeface="Courier New"/>
                <a:cs typeface="Courier New"/>
                <a:sym typeface="Courier New"/>
              </a:rPr>
              <a:t>nextProduced</a:t>
            </a:r>
            <a:r>
              <a:rPr lang="en-US" sz="1800" dirty="0">
                <a:latin typeface="Courier New"/>
                <a:ea typeface="Courier New"/>
                <a:cs typeface="Courier New"/>
                <a:sym typeface="Courier New"/>
              </a:rPr>
              <a:t>;</a:t>
            </a:r>
            <a:endParaRPr lang="en-US" sz="1400" dirty="0"/>
          </a:p>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800" dirty="0">
                <a:latin typeface="Courier New"/>
                <a:ea typeface="Courier New"/>
                <a:cs typeface="Courier New"/>
                <a:sym typeface="Courier New"/>
              </a:rPr>
              <a:t>while(1){</a:t>
            </a:r>
            <a:endParaRPr lang="en-US" sz="1400" dirty="0"/>
          </a:p>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800" dirty="0">
                <a:latin typeface="Courier New"/>
                <a:ea typeface="Courier New"/>
                <a:cs typeface="Courier New"/>
                <a:sym typeface="Courier New"/>
              </a:rPr>
              <a:t>	while(count == BUFFER_SIZE); 	</a:t>
            </a:r>
            <a:r>
              <a:rPr lang="en-US" sz="1800" dirty="0">
                <a:solidFill>
                  <a:schemeClr val="bg1">
                    <a:lumMod val="75000"/>
                  </a:schemeClr>
                </a:solidFill>
                <a:latin typeface="Courier New"/>
                <a:ea typeface="Courier New"/>
                <a:cs typeface="Courier New"/>
                <a:sym typeface="Courier New"/>
              </a:rPr>
              <a:t>/*</a:t>
            </a:r>
            <a:r>
              <a:rPr lang="en-US" sz="1800" dirty="0" err="1">
                <a:solidFill>
                  <a:schemeClr val="bg1">
                    <a:lumMod val="75000"/>
                  </a:schemeClr>
                </a:solidFill>
                <a:latin typeface="Courier New"/>
                <a:ea typeface="Courier New"/>
                <a:cs typeface="Courier New"/>
                <a:sym typeface="Courier New"/>
              </a:rPr>
              <a:t>khong</a:t>
            </a:r>
            <a:r>
              <a:rPr lang="en-US" sz="1800" dirty="0">
                <a:solidFill>
                  <a:schemeClr val="bg1">
                    <a:lumMod val="75000"/>
                  </a:schemeClr>
                </a:solidFill>
                <a:latin typeface="Courier New"/>
                <a:ea typeface="Courier New"/>
                <a:cs typeface="Courier New"/>
                <a:sym typeface="Courier New"/>
              </a:rPr>
              <a:t> lam </a:t>
            </a:r>
            <a:r>
              <a:rPr lang="en-US" sz="1800" dirty="0" err="1">
                <a:solidFill>
                  <a:schemeClr val="bg1">
                    <a:lumMod val="75000"/>
                  </a:schemeClr>
                </a:solidFill>
                <a:latin typeface="Courier New"/>
                <a:ea typeface="Courier New"/>
                <a:cs typeface="Courier New"/>
                <a:sym typeface="Courier New"/>
              </a:rPr>
              <a:t>gi</a:t>
            </a:r>
            <a:r>
              <a:rPr lang="en-US" sz="1800" dirty="0">
                <a:solidFill>
                  <a:schemeClr val="bg1">
                    <a:lumMod val="75000"/>
                  </a:schemeClr>
                </a:solidFill>
                <a:latin typeface="Courier New"/>
                <a:ea typeface="Courier New"/>
                <a:cs typeface="Courier New"/>
                <a:sym typeface="Courier New"/>
              </a:rPr>
              <a:t>*/</a:t>
            </a:r>
            <a:endParaRPr lang="en-US" sz="1400" dirty="0">
              <a:solidFill>
                <a:schemeClr val="bg1">
                  <a:lumMod val="75000"/>
                </a:schemeClr>
              </a:solidFill>
            </a:endParaRPr>
          </a:p>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800" dirty="0">
                <a:latin typeface="Courier New"/>
                <a:ea typeface="Courier New"/>
                <a:cs typeface="Courier New"/>
                <a:sym typeface="Courier New"/>
              </a:rPr>
              <a:t>	buffer[in] = </a:t>
            </a:r>
            <a:r>
              <a:rPr lang="en-US" sz="1800" dirty="0" err="1">
                <a:latin typeface="Courier New"/>
                <a:ea typeface="Courier New"/>
                <a:cs typeface="Courier New"/>
                <a:sym typeface="Courier New"/>
              </a:rPr>
              <a:t>nextProduced</a:t>
            </a:r>
            <a:r>
              <a:rPr lang="en-US" sz="1800" dirty="0">
                <a:latin typeface="Courier New"/>
                <a:ea typeface="Courier New"/>
                <a:cs typeface="Courier New"/>
                <a:sym typeface="Courier New"/>
              </a:rPr>
              <a:t>;</a:t>
            </a:r>
            <a:endParaRPr lang="en-US" sz="1400" dirty="0"/>
          </a:p>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800" dirty="0">
                <a:latin typeface="Courier New"/>
                <a:ea typeface="Courier New"/>
                <a:cs typeface="Courier New"/>
                <a:sym typeface="Courier New"/>
              </a:rPr>
              <a:t>	</a:t>
            </a:r>
            <a:r>
              <a:rPr lang="en-US" sz="1800" b="1" dirty="0">
                <a:gradFill>
                  <a:gsLst>
                    <a:gs pos="0">
                      <a:srgbClr val="00C6FF"/>
                    </a:gs>
                    <a:gs pos="100000">
                      <a:srgbClr val="0072FF"/>
                    </a:gs>
                  </a:gsLst>
                  <a:lin ang="5400000" scaled="1"/>
                </a:gradFill>
                <a:latin typeface="Courier New"/>
                <a:ea typeface="Courier New"/>
                <a:cs typeface="Courier New"/>
                <a:sym typeface="Courier New"/>
              </a:rPr>
              <a:t>count++;</a:t>
            </a:r>
            <a:endParaRPr lang="en-US" sz="1400" b="1" dirty="0">
              <a:gradFill>
                <a:gsLst>
                  <a:gs pos="0">
                    <a:srgbClr val="00C6FF"/>
                  </a:gs>
                  <a:gs pos="100000">
                    <a:srgbClr val="0072FF"/>
                  </a:gs>
                </a:gsLst>
                <a:lin ang="5400000" scaled="1"/>
              </a:gradFill>
            </a:endParaRPr>
          </a:p>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800" dirty="0">
                <a:latin typeface="Courier New"/>
                <a:ea typeface="Courier New"/>
                <a:cs typeface="Courier New"/>
                <a:sym typeface="Courier New"/>
              </a:rPr>
              <a:t>	in = (in+1)%BUFFER_SIZE</a:t>
            </a:r>
            <a:r>
              <a:rPr lang="en-US" sz="1400" dirty="0">
                <a:latin typeface="Courier New"/>
                <a:ea typeface="Courier New"/>
                <a:cs typeface="Courier New"/>
                <a:sym typeface="Courier New"/>
              </a:rPr>
              <a:t>;}</a:t>
            </a:r>
            <a:endParaRPr lang="en-VN" sz="1800" dirty="0"/>
          </a:p>
        </p:txBody>
      </p:sp>
      <p:sp>
        <p:nvSpPr>
          <p:cNvPr id="15" name="Text Placeholder 11">
            <a:extLst>
              <a:ext uri="{FF2B5EF4-FFF2-40B4-BE49-F238E27FC236}">
                <a16:creationId xmlns:a16="http://schemas.microsoft.com/office/drawing/2014/main" id="{93794A67-752F-1F3B-F841-CBCA03D9280E}"/>
              </a:ext>
            </a:extLst>
          </p:cNvPr>
          <p:cNvSpPr txBox="1">
            <a:spLocks/>
          </p:cNvSpPr>
          <p:nvPr/>
        </p:nvSpPr>
        <p:spPr>
          <a:xfrm>
            <a:off x="13017060" y="232257"/>
            <a:ext cx="3114429"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VN" dirty="0">
                <a:gradFill>
                  <a:gsLst>
                    <a:gs pos="0">
                      <a:srgbClr val="00C6FF"/>
                    </a:gs>
                    <a:gs pos="100000">
                      <a:srgbClr val="0072FF"/>
                    </a:gs>
                  </a:gsLst>
                  <a:lin ang="5400000" scaled="1"/>
                </a:gradFill>
              </a:rPr>
              <a:t>Consumer</a:t>
            </a:r>
          </a:p>
        </p:txBody>
      </p:sp>
      <p:sp>
        <p:nvSpPr>
          <p:cNvPr id="16" name="Content Placeholder 12">
            <a:extLst>
              <a:ext uri="{FF2B5EF4-FFF2-40B4-BE49-F238E27FC236}">
                <a16:creationId xmlns:a16="http://schemas.microsoft.com/office/drawing/2014/main" id="{48A7EDE3-4E88-E2A7-48FA-F86F02345EFF}"/>
              </a:ext>
            </a:extLst>
          </p:cNvPr>
          <p:cNvSpPr txBox="1">
            <a:spLocks/>
          </p:cNvSpPr>
          <p:nvPr/>
        </p:nvSpPr>
        <p:spPr>
          <a:xfrm>
            <a:off x="13017060" y="847535"/>
            <a:ext cx="3749709" cy="250493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400" dirty="0">
                <a:latin typeface="Courier New"/>
                <a:cs typeface="Courier New"/>
                <a:sym typeface="Courier New"/>
              </a:rPr>
              <a:t>item </a:t>
            </a:r>
            <a:r>
              <a:rPr lang="en-US" sz="1400" dirty="0" err="1">
                <a:latin typeface="Courier New"/>
                <a:cs typeface="Courier New"/>
                <a:sym typeface="Courier New"/>
              </a:rPr>
              <a:t>nextConsumed</a:t>
            </a:r>
            <a:r>
              <a:rPr lang="en-US" sz="1400" dirty="0">
                <a:latin typeface="Courier New"/>
                <a:cs typeface="Courier New"/>
                <a:sym typeface="Courier New"/>
              </a:rPr>
              <a:t>;</a:t>
            </a:r>
            <a:endParaRPr lang="en-US" sz="1400" dirty="0">
              <a:latin typeface="Courier New"/>
              <a:cs typeface="Courier New"/>
            </a:endParaRPr>
          </a:p>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400" dirty="0">
                <a:latin typeface="Courier New"/>
                <a:cs typeface="Courier New"/>
                <a:sym typeface="Courier New"/>
              </a:rPr>
              <a:t>while(1){</a:t>
            </a:r>
            <a:endParaRPr lang="en-US" sz="1400" dirty="0">
              <a:latin typeface="Courier New"/>
              <a:cs typeface="Courier New"/>
            </a:endParaRPr>
          </a:p>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400" dirty="0">
                <a:latin typeface="Courier New"/>
                <a:cs typeface="Courier New"/>
                <a:sym typeface="Courier New"/>
              </a:rPr>
              <a:t>	while(count == 0);</a:t>
            </a:r>
          </a:p>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400" dirty="0">
                <a:latin typeface="Courier New"/>
                <a:cs typeface="Courier New"/>
                <a:sym typeface="Courier New"/>
              </a:rPr>
              <a:t>		</a:t>
            </a:r>
            <a:r>
              <a:rPr lang="en-US" sz="1400" dirty="0">
                <a:solidFill>
                  <a:schemeClr val="bg1">
                    <a:lumMod val="75000"/>
                  </a:schemeClr>
                </a:solidFill>
                <a:latin typeface="Courier New"/>
                <a:cs typeface="Courier New"/>
                <a:sym typeface="Courier New"/>
              </a:rPr>
              <a:t>/*</a:t>
            </a:r>
            <a:r>
              <a:rPr lang="en-US" sz="1400" dirty="0" err="1">
                <a:solidFill>
                  <a:schemeClr val="bg1">
                    <a:lumMod val="75000"/>
                  </a:schemeClr>
                </a:solidFill>
                <a:latin typeface="Courier New"/>
                <a:cs typeface="Courier New"/>
                <a:sym typeface="Courier New"/>
              </a:rPr>
              <a:t>khong</a:t>
            </a:r>
            <a:r>
              <a:rPr lang="en-US" sz="1400" dirty="0">
                <a:solidFill>
                  <a:schemeClr val="bg1">
                    <a:lumMod val="75000"/>
                  </a:schemeClr>
                </a:solidFill>
                <a:latin typeface="Courier New"/>
                <a:cs typeface="Courier New"/>
                <a:sym typeface="Courier New"/>
              </a:rPr>
              <a:t> lam </a:t>
            </a:r>
            <a:r>
              <a:rPr lang="en-US" sz="1400" dirty="0" err="1">
                <a:solidFill>
                  <a:schemeClr val="bg1">
                    <a:lumMod val="75000"/>
                  </a:schemeClr>
                </a:solidFill>
                <a:latin typeface="Courier New"/>
                <a:cs typeface="Courier New"/>
                <a:sym typeface="Courier New"/>
              </a:rPr>
              <a:t>gi</a:t>
            </a:r>
            <a:r>
              <a:rPr lang="en-US" sz="1400" dirty="0">
                <a:solidFill>
                  <a:schemeClr val="bg1">
                    <a:lumMod val="75000"/>
                  </a:schemeClr>
                </a:solidFill>
                <a:latin typeface="Courier New"/>
                <a:cs typeface="Courier New"/>
                <a:sym typeface="Courier New"/>
              </a:rPr>
              <a:t>*/</a:t>
            </a:r>
            <a:endParaRPr lang="en-US" sz="1400" dirty="0">
              <a:solidFill>
                <a:schemeClr val="bg1">
                  <a:lumMod val="75000"/>
                </a:schemeClr>
              </a:solidFill>
              <a:latin typeface="Courier New"/>
              <a:cs typeface="Courier New"/>
            </a:endParaRPr>
          </a:p>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400" dirty="0">
                <a:latin typeface="Courier New"/>
                <a:cs typeface="Courier New"/>
                <a:sym typeface="Courier New"/>
              </a:rPr>
              <a:t>	</a:t>
            </a:r>
            <a:r>
              <a:rPr lang="en-US" sz="1400" dirty="0" err="1">
                <a:latin typeface="Courier New"/>
                <a:cs typeface="Courier New"/>
                <a:sym typeface="Courier New"/>
              </a:rPr>
              <a:t>nextConsumed</a:t>
            </a:r>
            <a:r>
              <a:rPr lang="en-US" sz="1400" dirty="0">
                <a:latin typeface="Courier New"/>
                <a:cs typeface="Courier New"/>
                <a:sym typeface="Courier New"/>
              </a:rPr>
              <a:t> = buffer[out];</a:t>
            </a:r>
            <a:endParaRPr lang="en-US" sz="1400" dirty="0">
              <a:latin typeface="Courier New"/>
              <a:cs typeface="Courier New"/>
            </a:endParaRPr>
          </a:p>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400" dirty="0">
                <a:latin typeface="Courier New"/>
                <a:cs typeface="Courier New"/>
                <a:sym typeface="Courier New"/>
              </a:rPr>
              <a:t>	</a:t>
            </a:r>
            <a:r>
              <a:rPr lang="en-US" sz="1400" b="1" dirty="0">
                <a:gradFill>
                  <a:gsLst>
                    <a:gs pos="0">
                      <a:srgbClr val="FFC000"/>
                    </a:gs>
                    <a:gs pos="100000">
                      <a:srgbClr val="FF0000"/>
                    </a:gs>
                  </a:gsLst>
                  <a:lin ang="5400000" scaled="1"/>
                </a:gradFill>
                <a:latin typeface="Courier New"/>
                <a:cs typeface="Courier New"/>
                <a:sym typeface="Courier New"/>
              </a:rPr>
              <a:t>count--;</a:t>
            </a:r>
            <a:endParaRPr lang="en-US" sz="1400" b="1" dirty="0">
              <a:gradFill>
                <a:gsLst>
                  <a:gs pos="0">
                    <a:srgbClr val="FFC000"/>
                  </a:gs>
                  <a:gs pos="100000">
                    <a:srgbClr val="FF0000"/>
                  </a:gs>
                </a:gsLst>
                <a:lin ang="5400000" scaled="1"/>
              </a:gradFill>
              <a:latin typeface="Courier New"/>
              <a:cs typeface="Courier New"/>
            </a:endParaRPr>
          </a:p>
          <a:p>
            <a:pPr marL="234950" lvl="2" indent="-234950">
              <a:lnSpc>
                <a:spcPct val="140000"/>
              </a:lnSpc>
              <a:spcBef>
                <a:spcPts val="300"/>
              </a:spcBef>
              <a:spcAft>
                <a:spcPts val="300"/>
              </a:spcAft>
              <a:buClr>
                <a:schemeClr val="dk1"/>
              </a:buClr>
              <a:buSzPts val="1800"/>
              <a:buFont typeface="Arial" panose="020B0604020202020204" pitchFamily="34" charset="0"/>
              <a:buNone/>
            </a:pPr>
            <a:r>
              <a:rPr lang="en-US" sz="1400" dirty="0">
                <a:latin typeface="Courier New"/>
                <a:cs typeface="Courier New"/>
                <a:sym typeface="Courier New"/>
              </a:rPr>
              <a:t>	out = (out+1)%BUFFER_SIZE; }</a:t>
            </a:r>
            <a:endParaRPr lang="en-US" sz="1400" dirty="0">
              <a:latin typeface="Courier New"/>
              <a:cs typeface="Courier New"/>
            </a:endParaRPr>
          </a:p>
        </p:txBody>
      </p:sp>
      <p:cxnSp>
        <p:nvCxnSpPr>
          <p:cNvPr id="20" name="Elbow Connector 19">
            <a:extLst>
              <a:ext uri="{FF2B5EF4-FFF2-40B4-BE49-F238E27FC236}">
                <a16:creationId xmlns:a16="http://schemas.microsoft.com/office/drawing/2014/main" id="{5DB2417B-155C-8FAA-A57A-3366212B9E53}"/>
              </a:ext>
            </a:extLst>
          </p:cNvPr>
          <p:cNvCxnSpPr>
            <a:cxnSpLocks/>
          </p:cNvCxnSpPr>
          <p:nvPr/>
        </p:nvCxnSpPr>
        <p:spPr>
          <a:xfrm>
            <a:off x="-3923097" y="2629841"/>
            <a:ext cx="3182950" cy="999811"/>
          </a:xfrm>
          <a:prstGeom prst="bentConnector3">
            <a:avLst>
              <a:gd name="adj1" fmla="val -3510"/>
            </a:avLst>
          </a:prstGeom>
          <a:ln w="19050" cap="rnd">
            <a:gradFill>
              <a:gsLst>
                <a:gs pos="0">
                  <a:srgbClr val="00C6FF"/>
                </a:gs>
                <a:gs pos="100000">
                  <a:srgbClr val="0072FF"/>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a:extLst>
              <a:ext uri="{FF2B5EF4-FFF2-40B4-BE49-F238E27FC236}">
                <a16:creationId xmlns:a16="http://schemas.microsoft.com/office/drawing/2014/main" id="{E0E36B15-899D-EF13-C1E6-634C9BC014B3}"/>
              </a:ext>
            </a:extLst>
          </p:cNvPr>
          <p:cNvCxnSpPr>
            <a:cxnSpLocks/>
          </p:cNvCxnSpPr>
          <p:nvPr/>
        </p:nvCxnSpPr>
        <p:spPr>
          <a:xfrm rot="10800000" flipV="1">
            <a:off x="12510870" y="2966460"/>
            <a:ext cx="2655384" cy="663191"/>
          </a:xfrm>
          <a:prstGeom prst="bentConnector3">
            <a:avLst>
              <a:gd name="adj1" fmla="val 4401"/>
            </a:avLst>
          </a:prstGeom>
          <a:ln w="19050" cap="rnd">
            <a:gradFill>
              <a:gsLst>
                <a:gs pos="0">
                  <a:srgbClr val="FFC000"/>
                </a:gs>
                <a:gs pos="100000">
                  <a:srgbClr val="FF0000"/>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sp>
        <p:nvSpPr>
          <p:cNvPr id="22" name="Line Callout 2 21">
            <a:extLst>
              <a:ext uri="{FF2B5EF4-FFF2-40B4-BE49-F238E27FC236}">
                <a16:creationId xmlns:a16="http://schemas.microsoft.com/office/drawing/2014/main" id="{8FF9C166-C987-F824-BDB6-BEC2D57ADE4F}"/>
              </a:ext>
            </a:extLst>
          </p:cNvPr>
          <p:cNvSpPr/>
          <p:nvPr/>
        </p:nvSpPr>
        <p:spPr>
          <a:xfrm>
            <a:off x="8562829" y="7790785"/>
            <a:ext cx="1401745" cy="296426"/>
          </a:xfrm>
          <a:prstGeom prst="borderCallout2">
            <a:avLst>
              <a:gd name="adj1" fmla="val 18750"/>
              <a:gd name="adj2" fmla="val -8333"/>
              <a:gd name="adj3" fmla="val 18750"/>
              <a:gd name="adj4" fmla="val -16667"/>
              <a:gd name="adj5" fmla="val -109534"/>
              <a:gd name="adj6" fmla="val -55049"/>
            </a:avLst>
          </a:prstGeom>
          <a:solidFill>
            <a:schemeClr val="bg1"/>
          </a:solidFill>
          <a:ln>
            <a:gradFill>
              <a:gsLst>
                <a:gs pos="0">
                  <a:srgbClr val="00C6FF"/>
                </a:gs>
                <a:gs pos="100000">
                  <a:srgbClr val="0072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75000"/>
                    <a:lumOff val="25000"/>
                  </a:schemeClr>
                </a:solidFill>
                <a:latin typeface="Arial" panose="020B0604020202020204" pitchFamily="34" charset="0"/>
                <a:cs typeface="Arial" panose="020B0604020202020204" pitchFamily="34" charset="0"/>
              </a:rPr>
              <a:t>b</a:t>
            </a:r>
            <a:r>
              <a:rPr lang="en-VN" sz="1200" dirty="0">
                <a:solidFill>
                  <a:schemeClr val="tx1">
                    <a:lumMod val="75000"/>
                    <a:lumOff val="25000"/>
                  </a:schemeClr>
                </a:solidFill>
                <a:latin typeface="Arial" panose="020B0604020202020204" pitchFamily="34" charset="0"/>
                <a:cs typeface="Arial" panose="020B0604020202020204" pitchFamily="34" charset="0"/>
              </a:rPr>
              <a:t>ounded buffer</a:t>
            </a:r>
          </a:p>
        </p:txBody>
      </p:sp>
    </p:spTree>
    <p:extLst>
      <p:ext uri="{BB962C8B-B14F-4D97-AF65-F5344CB8AC3E}">
        <p14:creationId xmlns:p14="http://schemas.microsoft.com/office/powerpoint/2010/main" val="169674320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rgbClr val="00C6FF"/>
            </a:gs>
            <a:gs pos="100000">
              <a:srgbClr val="0072FF"/>
            </a:gs>
          </a:gsLst>
          <a:lin ang="5400000" scaled="1"/>
        </a:gradFill>
        <a:ln>
          <a:gradFill>
            <a:gsLst>
              <a:gs pos="0">
                <a:srgbClr val="00C6FF"/>
              </a:gs>
              <a:gs pos="100000">
                <a:srgbClr val="0072FF"/>
              </a:gs>
            </a:gsLst>
            <a:lin ang="5400000" scaled="1"/>
          </a:gradFill>
        </a:ln>
      </a:spPr>
      <a:bodyPr rtlCol="0" anchor="ctr"/>
      <a:lstStyle>
        <a:defPPr algn="ctr">
          <a:defRPr dirty="0" smtClean="0">
            <a:latin typeface="Arial" panose="020B0604020202020204" pitchFamily="34" charset="0"/>
            <a:cs typeface="Arial" panose="020B0604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lnSpc>
            <a:spcPct val="130000"/>
          </a:lnSpc>
          <a:spcBef>
            <a:spcPts val="300"/>
          </a:spcBef>
          <a:spcAft>
            <a:spcPts val="300"/>
          </a:spcAft>
          <a:defRPr dirty="0" smtClean="0">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7206</TotalTime>
  <Words>5466</Words>
  <Application>Microsoft Office PowerPoint</Application>
  <PresentationFormat>Widescreen</PresentationFormat>
  <Paragraphs>624</Paragraphs>
  <Slides>51</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51</vt:i4>
      </vt:variant>
    </vt:vector>
  </HeadingPairs>
  <TitlesOfParts>
    <vt:vector size="58" baseType="lpstr">
      <vt:lpstr>Arial</vt:lpstr>
      <vt:lpstr>Calibri</vt:lpstr>
      <vt:lpstr>Courier New</vt:lpstr>
      <vt:lpstr>Monotype Sorts</vt:lpstr>
      <vt:lpstr>Times New Roman</vt:lpstr>
      <vt:lpstr>Wingdings</vt:lpstr>
      <vt:lpstr>Office Theme</vt:lpstr>
      <vt:lpstr>PowerPoint Presentation</vt:lpstr>
      <vt:lpstr>PowerPoint Presentation</vt:lpstr>
      <vt:lpstr>PowerPoint Presentation</vt:lpstr>
      <vt:lpstr>PowerPoint Presentation</vt:lpstr>
      <vt:lpstr>5.1.1. Bài toán Producer vs. Consumer</vt:lpstr>
      <vt:lpstr>5.1.1. Bài toán Producer vs. Consumer</vt:lpstr>
      <vt:lpstr>5.1.1. Bài toán Producer vs. Consumer</vt:lpstr>
      <vt:lpstr>PowerPoint Presentation</vt:lpstr>
      <vt:lpstr>PowerPoint Presentation</vt:lpstr>
      <vt:lpstr>5.1.1. Bài toán Producer vs. Consumer</vt:lpstr>
      <vt:lpstr>5.1.1. Bài toán Producer vs. Consumer</vt:lpstr>
      <vt:lpstr>PowerPoint Presentation</vt:lpstr>
      <vt:lpstr>5.1.2. Bài toán cấp phát PID</vt:lpstr>
      <vt:lpstr>PowerPoint Presentation</vt:lpstr>
      <vt:lpstr>5.1.3. Race condition</vt:lpstr>
      <vt:lpstr>5.1.3. Race condition</vt:lpstr>
      <vt:lpstr>PowerPoint Presentation</vt:lpstr>
      <vt:lpstr>5.2 Vấn đề vùng tranh chấp</vt:lpstr>
      <vt:lpstr>5.2 Vấn đề vùng tranh chấp</vt:lpstr>
      <vt:lpstr>PowerPoint Presentation</vt:lpstr>
      <vt:lpstr>5.3.1. Yêu cầu dành cho lời giải</vt:lpstr>
      <vt:lpstr>5.3.1. Yêu cầu dành cho lời giải</vt:lpstr>
      <vt:lpstr>5.3.1. Yêu cầu dành cho lời giải</vt:lpstr>
      <vt:lpstr>5.3.1. Yêu cầu dành cho lời giải</vt:lpstr>
      <vt:lpstr>5.3.1. Yêu cầu dành cho lời giải</vt:lpstr>
      <vt:lpstr>PowerPoint Presentation</vt:lpstr>
      <vt:lpstr>5.4. Các giải pháp dựa trên ngắt</vt:lpstr>
      <vt:lpstr>PowerPoint Presentation</vt:lpstr>
      <vt:lpstr>5.4.1. Giải pháp phần mềm 1</vt:lpstr>
      <vt:lpstr>5.4.1. Giải pháp phần mềm 1</vt:lpstr>
      <vt:lpstr>5.4.1. Giải pháp phần mềm 1</vt:lpstr>
      <vt:lpstr>5.4.1. Giải pháp phần mềm 1</vt:lpstr>
      <vt:lpstr>5.4.1. Giải pháp phần mềm 1</vt:lpstr>
      <vt:lpstr>PowerPoint Presentation</vt:lpstr>
      <vt:lpstr>5.4.2. Giải pháp Peterson</vt:lpstr>
      <vt:lpstr>5.4.2. Giải pháp Peterson</vt:lpstr>
      <vt:lpstr>5.4.2. Giải pháp Peterson</vt:lpstr>
      <vt:lpstr>5.4.2. Giải pháp Peterson</vt:lpstr>
      <vt:lpstr>5.4.2. Giải pháp Peterson</vt:lpstr>
      <vt:lpstr>PowerPoint Presentation</vt:lpstr>
      <vt:lpstr>5.4.3. Giải pháp Peterson và kiến trúc hiện đại</vt:lpstr>
      <vt:lpstr>5.4.3. Giải pháp Peterson và kiến trúc hiện đại</vt:lpstr>
      <vt:lpstr>5.4.3. Giải pháp Peterson và kiến trúc hiện đại</vt:lpstr>
      <vt:lpstr>5.4.3. Giải pháp Peterson và kiến trúc hiện đại</vt:lpstr>
      <vt:lpstr>PowerPoint Presentation</vt:lpstr>
      <vt:lpstr>5.5.1. Memory Barrier</vt:lpstr>
      <vt:lpstr>5.5.1. Memory Barrier</vt:lpstr>
      <vt:lpstr>5.5.1. Memory Barrier</vt:lpstr>
      <vt:lpstr>PowerPoint Presentation</vt:lpstr>
      <vt:lpstr>Tóm tắt lại nội dung buổi học</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7 - Chapter 5-1</dc:title>
  <dc:creator>Trần Hoàng Lộc</dc:creator>
  <cp:lastModifiedBy>Nam Đoàn Phương</cp:lastModifiedBy>
  <cp:revision>441</cp:revision>
  <dcterms:created xsi:type="dcterms:W3CDTF">2023-03-03T01:55:04Z</dcterms:created>
  <dcterms:modified xsi:type="dcterms:W3CDTF">2023-12-03T14:47:27Z</dcterms:modified>
</cp:coreProperties>
</file>

<file path=docProps/thumbnail.jpeg>
</file>